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5"/>
  </p:notesMasterIdLst>
  <p:handoutMasterIdLst>
    <p:handoutMasterId r:id="rId76"/>
  </p:handoutMasterIdLst>
  <p:sldIdLst>
    <p:sldId id="256" r:id="rId2"/>
    <p:sldId id="705" r:id="rId3"/>
    <p:sldId id="262" r:id="rId4"/>
    <p:sldId id="296" r:id="rId5"/>
    <p:sldId id="263" r:id="rId6"/>
    <p:sldId id="261" r:id="rId7"/>
    <p:sldId id="264" r:id="rId8"/>
    <p:sldId id="266" r:id="rId9"/>
    <p:sldId id="265" r:id="rId10"/>
    <p:sldId id="711" r:id="rId11"/>
    <p:sldId id="712" r:id="rId12"/>
    <p:sldId id="287" r:id="rId13"/>
    <p:sldId id="277" r:id="rId14"/>
    <p:sldId id="302" r:id="rId15"/>
    <p:sldId id="303" r:id="rId16"/>
    <p:sldId id="394" r:id="rId17"/>
    <p:sldId id="445" r:id="rId18"/>
    <p:sldId id="398" r:id="rId19"/>
    <p:sldId id="304" r:id="rId20"/>
    <p:sldId id="427" r:id="rId21"/>
    <p:sldId id="305" r:id="rId22"/>
    <p:sldId id="535" r:id="rId23"/>
    <p:sldId id="306" r:id="rId24"/>
    <p:sldId id="286" r:id="rId25"/>
    <p:sldId id="498" r:id="rId26"/>
    <p:sldId id="714" r:id="rId27"/>
    <p:sldId id="499" r:id="rId28"/>
    <p:sldId id="713" r:id="rId29"/>
    <p:sldId id="703" r:id="rId30"/>
    <p:sldId id="693" r:id="rId31"/>
    <p:sldId id="694" r:id="rId32"/>
    <p:sldId id="492" r:id="rId33"/>
    <p:sldId id="501" r:id="rId34"/>
    <p:sldId id="704" r:id="rId35"/>
    <p:sldId id="301" r:id="rId36"/>
    <p:sldId id="695" r:id="rId37"/>
    <p:sldId id="274" r:id="rId38"/>
    <p:sldId id="698" r:id="rId39"/>
    <p:sldId id="276" r:id="rId40"/>
    <p:sldId id="699" r:id="rId41"/>
    <p:sldId id="710" r:id="rId42"/>
    <p:sldId id="700" r:id="rId43"/>
    <p:sldId id="701" r:id="rId44"/>
    <p:sldId id="544" r:id="rId45"/>
    <p:sldId id="524" r:id="rId46"/>
    <p:sldId id="541" r:id="rId47"/>
    <p:sldId id="525" r:id="rId48"/>
    <p:sldId id="707" r:id="rId49"/>
    <p:sldId id="526" r:id="rId50"/>
    <p:sldId id="353" r:id="rId51"/>
    <p:sldId id="370" r:id="rId52"/>
    <p:sldId id="356" r:id="rId53"/>
    <p:sldId id="358" r:id="rId54"/>
    <p:sldId id="376" r:id="rId55"/>
    <p:sldId id="377" r:id="rId56"/>
    <p:sldId id="379" r:id="rId57"/>
    <p:sldId id="708" r:id="rId58"/>
    <p:sldId id="380" r:id="rId59"/>
    <p:sldId id="378" r:id="rId60"/>
    <p:sldId id="428" r:id="rId61"/>
    <p:sldId id="715" r:id="rId62"/>
    <p:sldId id="709" r:id="rId63"/>
    <p:sldId id="328" r:id="rId64"/>
    <p:sldId id="329" r:id="rId65"/>
    <p:sldId id="330" r:id="rId66"/>
    <p:sldId id="331" r:id="rId67"/>
    <p:sldId id="332" r:id="rId68"/>
    <p:sldId id="702" r:id="rId69"/>
    <p:sldId id="319" r:id="rId70"/>
    <p:sldId id="362" r:id="rId71"/>
    <p:sldId id="363" r:id="rId72"/>
    <p:sldId id="364" r:id="rId73"/>
    <p:sldId id="365" r:id="rId7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autoAdjust="0"/>
    <p:restoredTop sz="93677" autoAdjust="0"/>
  </p:normalViewPr>
  <p:slideViewPr>
    <p:cSldViewPr>
      <p:cViewPr varScale="1">
        <p:scale>
          <a:sx n="50" d="100"/>
          <a:sy n="50" d="100"/>
        </p:scale>
        <p:origin x="62" y="55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4586"/>
    </p:cViewPr>
  </p:sorterViewPr>
  <p:notesViewPr>
    <p:cSldViewPr>
      <p:cViewPr varScale="1">
        <p:scale>
          <a:sx n="78" d="100"/>
          <a:sy n="78" d="100"/>
        </p:scale>
        <p:origin x="-400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強 本間" userId="275f36507d70eb3b" providerId="LiveId" clId="{08031DFA-25C6-4D63-A362-3737B75FBE30}"/>
    <pc:docChg chg="custSel modSld">
      <pc:chgData name="強 本間" userId="275f36507d70eb3b" providerId="LiveId" clId="{08031DFA-25C6-4D63-A362-3737B75FBE30}" dt="2024-02-14T07:12:09.632" v="0" actId="26606"/>
      <pc:docMkLst>
        <pc:docMk/>
      </pc:docMkLst>
      <pc:sldChg chg="addSp delSp modSp mod modClrScheme chgLayout">
        <pc:chgData name="強 本間" userId="275f36507d70eb3b" providerId="LiveId" clId="{08031DFA-25C6-4D63-A362-3737B75FBE30}" dt="2024-02-14T07:12:09.632" v="0" actId="26606"/>
        <pc:sldMkLst>
          <pc:docMk/>
          <pc:sldMk cId="0" sldId="263"/>
        </pc:sldMkLst>
        <pc:spChg chg="del">
          <ac:chgData name="強 本間" userId="275f36507d70eb3b" providerId="LiveId" clId="{08031DFA-25C6-4D63-A362-3737B75FBE30}" dt="2024-02-14T07:12:09.632" v="0" actId="26606"/>
          <ac:spMkLst>
            <pc:docMk/>
            <pc:sldMk cId="0" sldId="263"/>
            <ac:spMk id="2" creationId="{00000000-0000-0000-0000-000000000000}"/>
          </ac:spMkLst>
        </pc:spChg>
        <pc:spChg chg="mod ord">
          <ac:chgData name="強 本間" userId="275f36507d70eb3b" providerId="LiveId" clId="{08031DFA-25C6-4D63-A362-3737B75FBE30}" dt="2024-02-14T07:12:09.632" v="0" actId="26606"/>
          <ac:spMkLst>
            <pc:docMk/>
            <pc:sldMk cId="0" sldId="263"/>
            <ac:spMk id="3" creationId="{00000000-0000-0000-0000-000000000000}"/>
          </ac:spMkLst>
        </pc:spChg>
        <pc:spChg chg="mod">
          <ac:chgData name="強 本間" userId="275f36507d70eb3b" providerId="LiveId" clId="{08031DFA-25C6-4D63-A362-3737B75FBE30}" dt="2024-02-14T07:12:09.632" v="0" actId="26606"/>
          <ac:spMkLst>
            <pc:docMk/>
            <pc:sldMk cId="0" sldId="263"/>
            <ac:spMk id="4" creationId="{00000000-0000-0000-0000-000000000000}"/>
          </ac:spMkLst>
        </pc:spChg>
        <pc:spChg chg="mod">
          <ac:chgData name="強 本間" userId="275f36507d70eb3b" providerId="LiveId" clId="{08031DFA-25C6-4D63-A362-3737B75FBE30}" dt="2024-02-14T07:12:09.632" v="0" actId="26606"/>
          <ac:spMkLst>
            <pc:docMk/>
            <pc:sldMk cId="0" sldId="263"/>
            <ac:spMk id="5" creationId="{00000000-0000-0000-0000-000000000000}"/>
          </ac:spMkLst>
        </pc:spChg>
        <pc:spChg chg="mod">
          <ac:chgData name="強 本間" userId="275f36507d70eb3b" providerId="LiveId" clId="{08031DFA-25C6-4D63-A362-3737B75FBE30}" dt="2024-02-14T07:12:09.632" v="0" actId="26606"/>
          <ac:spMkLst>
            <pc:docMk/>
            <pc:sldMk cId="0" sldId="263"/>
            <ac:spMk id="6" creationId="{00000000-0000-0000-0000-000000000000}"/>
          </ac:spMkLst>
        </pc:spChg>
        <pc:spChg chg="add mod">
          <ac:chgData name="強 本間" userId="275f36507d70eb3b" providerId="LiveId" clId="{08031DFA-25C6-4D63-A362-3737B75FBE30}" dt="2024-02-14T07:12:09.632" v="0" actId="26606"/>
          <ac:spMkLst>
            <pc:docMk/>
            <pc:sldMk cId="0" sldId="263"/>
            <ac:spMk id="12" creationId="{DCBF967E-F38D-36D2-F566-13C46F61A9F2}"/>
          </ac:spMkLst>
        </pc:spChg>
        <pc:graphicFrameChg chg="add mod">
          <ac:chgData name="強 本間" userId="275f36507d70eb3b" providerId="LiveId" clId="{08031DFA-25C6-4D63-A362-3737B75FBE30}" dt="2024-02-14T07:12:09.632" v="0" actId="26606"/>
          <ac:graphicFrameMkLst>
            <pc:docMk/>
            <pc:sldMk cId="0" sldId="263"/>
            <ac:graphicFrameMk id="8" creationId="{4D6DF93F-35D5-D34C-16CC-28EC2A941C3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E41948-2AC4-4E64-82F5-CE9DB2000E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221B883-9C4D-4FD7-BE04-FD684C147002}">
      <dgm:prSet/>
      <dgm:spPr/>
      <dgm:t>
        <a:bodyPr/>
        <a:lstStyle/>
        <a:p>
          <a:r>
            <a:rPr kumimoji="1" lang="ja-JP"/>
            <a:t>トイドローン　（</a:t>
          </a:r>
          <a:r>
            <a:rPr kumimoji="1" lang="en-US"/>
            <a:t>Toy Drone)</a:t>
          </a:r>
          <a:endParaRPr lang="en-US"/>
        </a:p>
      </dgm:t>
    </dgm:pt>
    <dgm:pt modelId="{EC216374-CF40-4B03-AFA0-3930FAC13DAC}" type="parTrans" cxnId="{F19B3379-6622-4B1D-BD5E-4190DAEB0B56}">
      <dgm:prSet/>
      <dgm:spPr/>
      <dgm:t>
        <a:bodyPr/>
        <a:lstStyle/>
        <a:p>
          <a:endParaRPr lang="en-US"/>
        </a:p>
      </dgm:t>
    </dgm:pt>
    <dgm:pt modelId="{07F01ECD-BADF-48E2-813D-3C2FC07F349D}" type="sibTrans" cxnId="{F19B3379-6622-4B1D-BD5E-4190DAEB0B56}">
      <dgm:prSet/>
      <dgm:spPr/>
      <dgm:t>
        <a:bodyPr/>
        <a:lstStyle/>
        <a:p>
          <a:endParaRPr lang="en-US"/>
        </a:p>
      </dgm:t>
    </dgm:pt>
    <dgm:pt modelId="{410C1A18-2C62-4574-BE9C-363E756BB406}">
      <dgm:prSet/>
      <dgm:spPr/>
      <dgm:t>
        <a:bodyPr/>
        <a:lstStyle/>
        <a:p>
          <a:r>
            <a:rPr kumimoji="1" lang="ja-JP"/>
            <a:t>航空法の規制対象外：所謂、おもちゃの部類</a:t>
          </a:r>
          <a:endParaRPr lang="en-US"/>
        </a:p>
      </dgm:t>
    </dgm:pt>
    <dgm:pt modelId="{76560215-C01F-4EE0-BECC-58CBDB6ADBCD}" type="parTrans" cxnId="{5F8E07F9-CC85-4979-B6B4-E835007280EE}">
      <dgm:prSet/>
      <dgm:spPr/>
      <dgm:t>
        <a:bodyPr/>
        <a:lstStyle/>
        <a:p>
          <a:endParaRPr lang="en-US"/>
        </a:p>
      </dgm:t>
    </dgm:pt>
    <dgm:pt modelId="{2E2F8365-F5FD-4B84-818D-1085C3E57F66}" type="sibTrans" cxnId="{5F8E07F9-CC85-4979-B6B4-E835007280EE}">
      <dgm:prSet/>
      <dgm:spPr/>
      <dgm:t>
        <a:bodyPr/>
        <a:lstStyle/>
        <a:p>
          <a:endParaRPr lang="en-US"/>
        </a:p>
      </dgm:t>
    </dgm:pt>
    <dgm:pt modelId="{9E945602-EBB6-4614-A3E7-398325DEC861}">
      <dgm:prSet/>
      <dgm:spPr/>
      <dgm:t>
        <a:bodyPr/>
        <a:lstStyle/>
        <a:p>
          <a:r>
            <a:rPr kumimoji="1" lang="ja-JP"/>
            <a:t>練習用には、最適！</a:t>
          </a:r>
          <a:endParaRPr lang="en-US"/>
        </a:p>
      </dgm:t>
    </dgm:pt>
    <dgm:pt modelId="{27D82A97-4E57-4F0D-A659-DF8035179208}" type="parTrans" cxnId="{4EFE4996-508E-41B1-AF4C-1E219D34C5D4}">
      <dgm:prSet/>
      <dgm:spPr/>
      <dgm:t>
        <a:bodyPr/>
        <a:lstStyle/>
        <a:p>
          <a:endParaRPr lang="en-US"/>
        </a:p>
      </dgm:t>
    </dgm:pt>
    <dgm:pt modelId="{32B5A1F6-671C-4F63-9D89-0DE16C1CDEAC}" type="sibTrans" cxnId="{4EFE4996-508E-41B1-AF4C-1E219D34C5D4}">
      <dgm:prSet/>
      <dgm:spPr/>
      <dgm:t>
        <a:bodyPr/>
        <a:lstStyle/>
        <a:p>
          <a:endParaRPr lang="en-US"/>
        </a:p>
      </dgm:t>
    </dgm:pt>
    <dgm:pt modelId="{BDB937AC-E5FE-4D93-BCC8-18BAB1CAB4D9}" type="pres">
      <dgm:prSet presAssocID="{DEE41948-2AC4-4E64-82F5-CE9DB2000E2C}" presName="linear" presStyleCnt="0">
        <dgm:presLayoutVars>
          <dgm:animLvl val="lvl"/>
          <dgm:resizeHandles val="exact"/>
        </dgm:presLayoutVars>
      </dgm:prSet>
      <dgm:spPr/>
    </dgm:pt>
    <dgm:pt modelId="{43ABA5ED-8772-4370-95C8-B55B9BB578F6}" type="pres">
      <dgm:prSet presAssocID="{F221B883-9C4D-4FD7-BE04-FD684C147002}" presName="parentText" presStyleLbl="node1" presStyleIdx="0" presStyleCnt="3">
        <dgm:presLayoutVars>
          <dgm:chMax val="0"/>
          <dgm:bulletEnabled val="1"/>
        </dgm:presLayoutVars>
      </dgm:prSet>
      <dgm:spPr/>
    </dgm:pt>
    <dgm:pt modelId="{8F585FF3-0B67-4438-B04A-FE81B4CBF64A}" type="pres">
      <dgm:prSet presAssocID="{07F01ECD-BADF-48E2-813D-3C2FC07F349D}" presName="spacer" presStyleCnt="0"/>
      <dgm:spPr/>
    </dgm:pt>
    <dgm:pt modelId="{CFE671A5-4676-4A19-8FE4-E16682F2C6AF}" type="pres">
      <dgm:prSet presAssocID="{410C1A18-2C62-4574-BE9C-363E756BB406}" presName="parentText" presStyleLbl="node1" presStyleIdx="1" presStyleCnt="3">
        <dgm:presLayoutVars>
          <dgm:chMax val="0"/>
          <dgm:bulletEnabled val="1"/>
        </dgm:presLayoutVars>
      </dgm:prSet>
      <dgm:spPr/>
    </dgm:pt>
    <dgm:pt modelId="{E17FC070-8C12-48C6-AFFF-15DC68318F99}" type="pres">
      <dgm:prSet presAssocID="{2E2F8365-F5FD-4B84-818D-1085C3E57F66}" presName="spacer" presStyleCnt="0"/>
      <dgm:spPr/>
    </dgm:pt>
    <dgm:pt modelId="{B2FAC799-7CB3-4033-B1D4-1ECE42EE218E}" type="pres">
      <dgm:prSet presAssocID="{9E945602-EBB6-4614-A3E7-398325DEC861}" presName="parentText" presStyleLbl="node1" presStyleIdx="2" presStyleCnt="3">
        <dgm:presLayoutVars>
          <dgm:chMax val="0"/>
          <dgm:bulletEnabled val="1"/>
        </dgm:presLayoutVars>
      </dgm:prSet>
      <dgm:spPr/>
    </dgm:pt>
  </dgm:ptLst>
  <dgm:cxnLst>
    <dgm:cxn modelId="{6C12B306-D6D5-47BF-BF8D-07251F8256CC}" type="presOf" srcId="{9E945602-EBB6-4614-A3E7-398325DEC861}" destId="{B2FAC799-7CB3-4033-B1D4-1ECE42EE218E}" srcOrd="0" destOrd="0" presId="urn:microsoft.com/office/officeart/2005/8/layout/vList2"/>
    <dgm:cxn modelId="{6D4EB443-8340-4330-96BA-4C599504EF52}" type="presOf" srcId="{DEE41948-2AC4-4E64-82F5-CE9DB2000E2C}" destId="{BDB937AC-E5FE-4D93-BCC8-18BAB1CAB4D9}" srcOrd="0" destOrd="0" presId="urn:microsoft.com/office/officeart/2005/8/layout/vList2"/>
    <dgm:cxn modelId="{F19B3379-6622-4B1D-BD5E-4190DAEB0B56}" srcId="{DEE41948-2AC4-4E64-82F5-CE9DB2000E2C}" destId="{F221B883-9C4D-4FD7-BE04-FD684C147002}" srcOrd="0" destOrd="0" parTransId="{EC216374-CF40-4B03-AFA0-3930FAC13DAC}" sibTransId="{07F01ECD-BADF-48E2-813D-3C2FC07F349D}"/>
    <dgm:cxn modelId="{52732B81-81D9-427E-A576-5346D76AA926}" type="presOf" srcId="{410C1A18-2C62-4574-BE9C-363E756BB406}" destId="{CFE671A5-4676-4A19-8FE4-E16682F2C6AF}" srcOrd="0" destOrd="0" presId="urn:microsoft.com/office/officeart/2005/8/layout/vList2"/>
    <dgm:cxn modelId="{AB576A85-704E-4663-BFFD-9856BE1711E3}" type="presOf" srcId="{F221B883-9C4D-4FD7-BE04-FD684C147002}" destId="{43ABA5ED-8772-4370-95C8-B55B9BB578F6}" srcOrd="0" destOrd="0" presId="urn:microsoft.com/office/officeart/2005/8/layout/vList2"/>
    <dgm:cxn modelId="{4EFE4996-508E-41B1-AF4C-1E219D34C5D4}" srcId="{DEE41948-2AC4-4E64-82F5-CE9DB2000E2C}" destId="{9E945602-EBB6-4614-A3E7-398325DEC861}" srcOrd="2" destOrd="0" parTransId="{27D82A97-4E57-4F0D-A659-DF8035179208}" sibTransId="{32B5A1F6-671C-4F63-9D89-0DE16C1CDEAC}"/>
    <dgm:cxn modelId="{5F8E07F9-CC85-4979-B6B4-E835007280EE}" srcId="{DEE41948-2AC4-4E64-82F5-CE9DB2000E2C}" destId="{410C1A18-2C62-4574-BE9C-363E756BB406}" srcOrd="1" destOrd="0" parTransId="{76560215-C01F-4EE0-BECC-58CBDB6ADBCD}" sibTransId="{2E2F8365-F5FD-4B84-818D-1085C3E57F66}"/>
    <dgm:cxn modelId="{9A0ABCCD-24CB-40DA-B6C6-04EBECA606E6}" type="presParOf" srcId="{BDB937AC-E5FE-4D93-BCC8-18BAB1CAB4D9}" destId="{43ABA5ED-8772-4370-95C8-B55B9BB578F6}" srcOrd="0" destOrd="0" presId="urn:microsoft.com/office/officeart/2005/8/layout/vList2"/>
    <dgm:cxn modelId="{858C3F7C-2CAE-4E7D-8D6F-BFBA85719F48}" type="presParOf" srcId="{BDB937AC-E5FE-4D93-BCC8-18BAB1CAB4D9}" destId="{8F585FF3-0B67-4438-B04A-FE81B4CBF64A}" srcOrd="1" destOrd="0" presId="urn:microsoft.com/office/officeart/2005/8/layout/vList2"/>
    <dgm:cxn modelId="{4A95B884-174E-41B2-A195-BA1A2A487400}" type="presParOf" srcId="{BDB937AC-E5FE-4D93-BCC8-18BAB1CAB4D9}" destId="{CFE671A5-4676-4A19-8FE4-E16682F2C6AF}" srcOrd="2" destOrd="0" presId="urn:microsoft.com/office/officeart/2005/8/layout/vList2"/>
    <dgm:cxn modelId="{4B26E06C-22C6-4A2F-9442-568780603B61}" type="presParOf" srcId="{BDB937AC-E5FE-4D93-BCC8-18BAB1CAB4D9}" destId="{E17FC070-8C12-48C6-AFFF-15DC68318F99}" srcOrd="3" destOrd="0" presId="urn:microsoft.com/office/officeart/2005/8/layout/vList2"/>
    <dgm:cxn modelId="{D2186156-173F-4CCC-9936-651111164E65}" type="presParOf" srcId="{BDB937AC-E5FE-4D93-BCC8-18BAB1CAB4D9}" destId="{B2FAC799-7CB3-4033-B1D4-1ECE42EE218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BA5ED-8772-4370-95C8-B55B9BB578F6}">
      <dsp:nvSpPr>
        <dsp:cNvPr id="0" name=""/>
        <dsp:cNvSpPr/>
      </dsp:nvSpPr>
      <dsp:spPr>
        <a:xfrm>
          <a:off x="0" y="14410"/>
          <a:ext cx="5389033" cy="1249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sz="3000" kern="1200"/>
            <a:t>トイドローン　（</a:t>
          </a:r>
          <a:r>
            <a:rPr kumimoji="1" lang="en-US" sz="3000" kern="1200"/>
            <a:t>Toy Drone)</a:t>
          </a:r>
          <a:endParaRPr lang="en-US" sz="3000" kern="1200"/>
        </a:p>
      </dsp:txBody>
      <dsp:txXfrm>
        <a:off x="61015" y="75425"/>
        <a:ext cx="5267003" cy="1127859"/>
      </dsp:txXfrm>
    </dsp:sp>
    <dsp:sp modelId="{CFE671A5-4676-4A19-8FE4-E16682F2C6AF}">
      <dsp:nvSpPr>
        <dsp:cNvPr id="0" name=""/>
        <dsp:cNvSpPr/>
      </dsp:nvSpPr>
      <dsp:spPr>
        <a:xfrm>
          <a:off x="0" y="1350699"/>
          <a:ext cx="5389033" cy="1249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sz="3000" kern="1200"/>
            <a:t>航空法の規制対象外：所謂、おもちゃの部類</a:t>
          </a:r>
          <a:endParaRPr lang="en-US" sz="3000" kern="1200"/>
        </a:p>
      </dsp:txBody>
      <dsp:txXfrm>
        <a:off x="61015" y="1411714"/>
        <a:ext cx="5267003" cy="1127859"/>
      </dsp:txXfrm>
    </dsp:sp>
    <dsp:sp modelId="{B2FAC799-7CB3-4033-B1D4-1ECE42EE218E}">
      <dsp:nvSpPr>
        <dsp:cNvPr id="0" name=""/>
        <dsp:cNvSpPr/>
      </dsp:nvSpPr>
      <dsp:spPr>
        <a:xfrm>
          <a:off x="0" y="2686988"/>
          <a:ext cx="5389033" cy="12498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kumimoji="1" lang="ja-JP" sz="3000" kern="1200"/>
            <a:t>練習用には、最適！</a:t>
          </a:r>
          <a:endParaRPr lang="en-US" sz="3000" kern="1200"/>
        </a:p>
      </dsp:txBody>
      <dsp:txXfrm>
        <a:off x="61015" y="2748003"/>
        <a:ext cx="5267003" cy="11278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838" y="1"/>
            <a:ext cx="2949787" cy="496967"/>
          </a:xfrm>
          <a:prstGeom prst="rect">
            <a:avLst/>
          </a:prstGeom>
        </p:spPr>
        <p:txBody>
          <a:bodyPr vert="horz" lIns="91440" tIns="45720" rIns="91440" bIns="45720" rtlCol="0"/>
          <a:lstStyle>
            <a:lvl1pPr algn="r">
              <a:defRPr sz="1200"/>
            </a:lvl1pPr>
          </a:lstStyle>
          <a:p>
            <a:fld id="{A601D348-4F06-4F7E-8ECB-F13310CD9692}" type="datetimeFigureOut">
              <a:rPr kumimoji="1" lang="ja-JP" altLang="en-US" smtClean="0"/>
              <a:pPr/>
              <a:t>2024/2/14</a:t>
            </a:fld>
            <a:endParaRPr kumimoji="1" lang="ja-JP" altLang="en-US"/>
          </a:p>
        </p:txBody>
      </p:sp>
      <p:sp>
        <p:nvSpPr>
          <p:cNvPr id="4" name="フッター プレースホルダ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C8EB7351-223F-4260-BB51-2270E56AB1AE}" type="slidenum">
              <a:rPr kumimoji="1" lang="ja-JP" altLang="en-US" smtClean="0"/>
              <a:pPr/>
              <a:t>‹#›</a:t>
            </a:fld>
            <a:endParaRPr kumimoji="1" lang="ja-JP" altLang="en-US"/>
          </a:p>
        </p:txBody>
      </p:sp>
    </p:spTree>
    <p:extLst>
      <p:ext uri="{BB962C8B-B14F-4D97-AF65-F5344CB8AC3E}">
        <p14:creationId xmlns:p14="http://schemas.microsoft.com/office/powerpoint/2010/main" val="1788914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368B1876-9038-4AAD-8748-13860D08086A}" type="datetimeFigureOut">
              <a:rPr kumimoji="1" lang="ja-JP" altLang="en-US" smtClean="0"/>
              <a:pPr/>
              <a:t>2024/2/14</a:t>
            </a:fld>
            <a:endParaRPr kumimoji="1" lang="ja-JP" altLang="en-US"/>
          </a:p>
        </p:txBody>
      </p:sp>
      <p:sp>
        <p:nvSpPr>
          <p:cNvPr id="4" name="スライド イメージ プレースホル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D1E4DDCB-2BB0-4056-BE85-69ED33E7E821}" type="slidenum">
              <a:rPr kumimoji="1" lang="ja-JP" altLang="en-US" smtClean="0"/>
              <a:pPr/>
              <a:t>‹#›</a:t>
            </a:fld>
            <a:endParaRPr kumimoji="1" lang="ja-JP" altLang="en-US"/>
          </a:p>
        </p:txBody>
      </p:sp>
    </p:spTree>
    <p:extLst>
      <p:ext uri="{BB962C8B-B14F-4D97-AF65-F5344CB8AC3E}">
        <p14:creationId xmlns:p14="http://schemas.microsoft.com/office/powerpoint/2010/main" val="11659763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1E4DDCB-2BB0-4056-BE85-69ED33E7E821}" type="slidenum">
              <a:rPr kumimoji="1" lang="ja-JP" altLang="en-US" smtClean="0"/>
              <a:pPr/>
              <a:t>1</a:t>
            </a:fld>
            <a:endParaRPr kumimoji="1" lang="ja-JP" altLang="en-US" dirty="0"/>
          </a:p>
        </p:txBody>
      </p:sp>
    </p:spTree>
    <p:extLst>
      <p:ext uri="{BB962C8B-B14F-4D97-AF65-F5344CB8AC3E}">
        <p14:creationId xmlns:p14="http://schemas.microsoft.com/office/powerpoint/2010/main" val="33386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56</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57</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58</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59</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59</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60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1E4DDCB-2BB0-4056-BE85-69ED33E7E821}" type="slidenum">
              <a:rPr kumimoji="1" lang="ja-JP" altLang="en-US" smtClean="0"/>
              <a:pPr/>
              <a:t>29</a:t>
            </a:fld>
            <a:endParaRPr kumimoji="1" lang="ja-JP" altLang="en-US"/>
          </a:p>
        </p:txBody>
      </p:sp>
    </p:spTree>
    <p:extLst>
      <p:ext uri="{BB962C8B-B14F-4D97-AF65-F5344CB8AC3E}">
        <p14:creationId xmlns:p14="http://schemas.microsoft.com/office/powerpoint/2010/main" val="58972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45</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48</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50</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52</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53</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54</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 y="746125"/>
            <a:ext cx="6623050" cy="3725863"/>
          </a:xfrm>
        </p:spPr>
      </p:sp>
      <p:sp>
        <p:nvSpPr>
          <p:cNvPr id="3" name="ノート プレースホルダ 2"/>
          <p:cNvSpPr>
            <a:spLocks noGrp="1"/>
          </p:cNvSpPr>
          <p:nvPr>
            <p:ph type="body" idx="1"/>
          </p:nvPr>
        </p:nvSpPr>
        <p:spPr/>
        <p:txBody>
          <a:bodyPr>
            <a:normAutofit/>
          </a:bodyPr>
          <a:lstStyle/>
          <a:p>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50</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13</a:t>
            </a:r>
            <a:r>
              <a:rPr kumimoji="1" lang="ja-JP" altLang="ja-JP" sz="1237" b="1" i="1" kern="1200" dirty="0">
                <a:solidFill>
                  <a:schemeClr val="tx1"/>
                </a:solidFill>
                <a:latin typeface="+mn-lt"/>
                <a:ea typeface="+mn-ea"/>
                <a:cs typeface="+mn-cs"/>
              </a:rPr>
              <a:t>：</a:t>
            </a:r>
            <a:r>
              <a:rPr kumimoji="1" lang="en-US" altLang="ja-JP" sz="1237" b="1" i="1" kern="1200" dirty="0">
                <a:solidFill>
                  <a:schemeClr val="tx1"/>
                </a:solidFill>
                <a:latin typeface="+mn-lt"/>
                <a:ea typeface="+mn-ea"/>
                <a:cs typeface="+mn-cs"/>
              </a:rPr>
              <a:t>53</a:t>
            </a:r>
            <a:endParaRPr kumimoji="1" lang="ja-JP" altLang="en-US" dirty="0"/>
          </a:p>
        </p:txBody>
      </p:sp>
      <p:sp>
        <p:nvSpPr>
          <p:cNvPr id="4" name="スライド番号プレースホルダ 3"/>
          <p:cNvSpPr>
            <a:spLocks noGrp="1"/>
          </p:cNvSpPr>
          <p:nvPr>
            <p:ph type="sldNum" sz="quarter" idx="10"/>
          </p:nvPr>
        </p:nvSpPr>
        <p:spPr/>
        <p:txBody>
          <a:bodyPr/>
          <a:lstStyle/>
          <a:p>
            <a:fld id="{301585AB-2C32-48A5-B4AD-6E0A05AEA853}" type="slidenum">
              <a:rPr kumimoji="1" lang="ja-JP" altLang="en-US" smtClean="0"/>
              <a:pPr/>
              <a:t>55</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B0074B61-709A-4E7E-A740-0041322508B7}" type="datetime1">
              <a:rPr kumimoji="1" lang="ja-JP" altLang="en-US" smtClean="0"/>
              <a:pPr/>
              <a:t>2024/2/14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105EBB2-18BE-47DC-95DA-156587B6511A}" type="datetime1">
              <a:rPr kumimoji="1" lang="ja-JP" altLang="en-US" smtClean="0"/>
              <a:pPr/>
              <a:t>2024/2/14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9AD54EC-1A7F-4463-A4D1-EF5B310FFC7D}" type="datetime1">
              <a:rPr kumimoji="1" lang="ja-JP" altLang="en-US" smtClean="0"/>
              <a:pPr/>
              <a:t>2024/2/14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706090"/>
          </a:xfrm>
        </p:spPr>
        <p:txBody>
          <a:bodyPr/>
          <a:lstStyle>
            <a:lvl1pPr algn="l">
              <a:defRPr/>
            </a:lvl1p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D5FB823-973E-4E49-B479-A6453DBED3D4}" type="datetime1">
              <a:rPr kumimoji="1" lang="ja-JP" altLang="en-US" smtClean="0"/>
              <a:pPr/>
              <a:t>2024/2/14</a:t>
            </a:fld>
            <a:endParaRPr kumimoji="1" lang="ja-JP" altLang="en-US"/>
          </a:p>
        </p:txBody>
      </p:sp>
      <p:sp>
        <p:nvSpPr>
          <p:cNvPr id="5" name="フッター プレースホルダ 4"/>
          <p:cNvSpPr>
            <a:spLocks noGrp="1"/>
          </p:cNvSpPr>
          <p:nvPr>
            <p:ph type="ftr" sz="quarter" idx="11"/>
          </p:nvPr>
        </p:nvSpPr>
        <p:spPr/>
        <p:txBody>
          <a:bodyPr/>
          <a:lstStyle/>
          <a:p>
            <a:endParaRPr lang="ja-JP" altLang="en-US" dirty="0"/>
          </a:p>
        </p:txBody>
      </p:sp>
      <p:sp>
        <p:nvSpPr>
          <p:cNvPr id="6" name="スライド番号プレースホルダ 5"/>
          <p:cNvSpPr>
            <a:spLocks noGrp="1"/>
          </p:cNvSpPr>
          <p:nvPr>
            <p:ph type="sldNum" sz="quarter" idx="12"/>
          </p:nvPr>
        </p:nvSpPr>
        <p:spPr/>
        <p:txBody>
          <a:bodyPr/>
          <a:lstStyle/>
          <a:p>
            <a:fld id="{D9A4BA3D-E6E8-4189-8F95-D61D0C963793}"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A13A4E-FB82-408C-B444-4057C74D7EEA}" type="datetime1">
              <a:rPr kumimoji="1" lang="ja-JP" altLang="en-US" smtClean="0"/>
              <a:pPr/>
              <a:t>2024/2/14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4AD7FD1-C59A-41F8-BABC-80857C0345AF}" type="datetime1">
              <a:rPr kumimoji="1" lang="ja-JP" altLang="en-US" smtClean="0"/>
              <a:pPr/>
              <a:t>2024/2/14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36D4309-7AAF-400B-B850-9DE374003530}" type="datetime1">
              <a:rPr kumimoji="1" lang="ja-JP" altLang="en-US" smtClean="0"/>
              <a:pPr/>
              <a:t>2024/2/14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D83FBAD-E668-4787-B499-F1E47124B37F}" type="datetime1">
              <a:rPr kumimoji="1" lang="ja-JP" altLang="en-US" smtClean="0"/>
              <a:pPr/>
              <a:t>2024/2/14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4B46A3D-AF63-4ADA-A93A-12533219FBC8}" type="datetime1">
              <a:rPr kumimoji="1" lang="ja-JP" altLang="en-US" smtClean="0"/>
              <a:pPr/>
              <a:t>2024/2/14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85B805-87FA-4A67-B3BE-C2012A4D3E61}" type="datetime1">
              <a:rPr kumimoji="1" lang="ja-JP" altLang="en-US" smtClean="0"/>
              <a:pPr/>
              <a:t>2024/2/14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8D2496B-3BAB-4F0E-8D07-0FF0C65314C4}" type="datetime1">
              <a:rPr kumimoji="1" lang="ja-JP" altLang="en-US" smtClean="0"/>
              <a:pPr/>
              <a:t>2024/2/14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A4BA3D-E6E8-4189-8F95-D61D0C963793}"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706090"/>
          </a:xfrm>
          <a:prstGeom prst="rect">
            <a:avLst/>
          </a:prstGeom>
        </p:spPr>
        <p:txBody>
          <a:bodyPr vert="horz" lIns="91440" tIns="45720" rIns="91440" bIns="45720" rtlCol="0" anchor="t" anchorCtr="0">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B30CB-848F-4E82-A5CE-AEFEDE9486B6}" type="datetime1">
              <a:rPr kumimoji="1" lang="ja-JP" altLang="en-US" smtClean="0"/>
              <a:pPr/>
              <a:t>2024/2/14</a:t>
            </a:fld>
            <a:endParaRPr kumimoji="1"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4BA3D-E6E8-4189-8F95-D61D0C963793}"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nttedt.co.jp/skydio-x10" TargetMode="External"/><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yamaha-motor.co.jp/ums/" TargetMode="External"/><Relationship Id="rId5" Type="http://schemas.openxmlformats.org/officeDocument/2006/relationships/hyperlink" Target="https://www.prodrone.com/jp/" TargetMode="External"/><Relationship Id="rId4" Type="http://schemas.openxmlformats.org/officeDocument/2006/relationships/hyperlink" Target="https://www.tead.co.jp/"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maps.gsi.go.jp/#10/35.675705/139.750214/&amp;base=std&amp;ls=std%7Cdid2020%7Ckokuarea&amp;blend=0&amp;disp=111&amp;lcd=kokuarea&amp;vs=c1g1j0h0k0l0u0t0z0r0s0m0f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mlit.go.jp/common/001579420.pdf"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pa.go.jp/bureau/security/kogatamujinki/index.html" TargetMode="External"/><Relationship Id="rId2" Type="http://schemas.openxmlformats.org/officeDocument/2006/relationships/hyperlink" Target="https://www.mlit.go.jp/koku/koku_tk2_000023.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pa.go.jp/bureau/security/kogatamujinki/index.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hitecrcd.co.jp/products/mambofly/" TargetMode="External"/><Relationship Id="rId4" Type="http://schemas.openxmlformats.org/officeDocument/2006/relationships/hyperlink" Target="https://www.dji.com/j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83432" y="1795264"/>
            <a:ext cx="9721080" cy="2016224"/>
          </a:xfrm>
        </p:spPr>
        <p:txBody>
          <a:bodyPr>
            <a:normAutofit fontScale="90000"/>
          </a:bodyPr>
          <a:lstStyle/>
          <a:p>
            <a:pPr algn="ctr"/>
            <a:r>
              <a:rPr lang="ja-JP" altLang="en-US" sz="5400" dirty="0"/>
              <a:t>ドローンプログラムによる飛行体験</a:t>
            </a:r>
            <a:br>
              <a:rPr lang="en-US" altLang="ja-JP" sz="5400" dirty="0"/>
            </a:br>
            <a:br>
              <a:rPr lang="en-US" altLang="ja-JP" sz="5400" dirty="0"/>
            </a:br>
            <a:r>
              <a:rPr lang="ja-JP" altLang="en-US" sz="3600" b="1" u="sng" dirty="0"/>
              <a:t>マニュアル飛行とプログラム飛行</a:t>
            </a:r>
            <a:br>
              <a:rPr lang="en-US" altLang="ja-JP" sz="5400" dirty="0"/>
            </a:br>
            <a:endParaRPr lang="ja-JP" altLang="en-US" sz="6000" dirty="0"/>
          </a:p>
        </p:txBody>
      </p:sp>
      <p:sp>
        <p:nvSpPr>
          <p:cNvPr id="3" name="サブタイトル 2"/>
          <p:cNvSpPr>
            <a:spLocks noGrp="1"/>
          </p:cNvSpPr>
          <p:nvPr>
            <p:ph type="subTitle" idx="1"/>
          </p:nvPr>
        </p:nvSpPr>
        <p:spPr>
          <a:xfrm>
            <a:off x="3838168" y="5154662"/>
            <a:ext cx="6400800" cy="1201688"/>
          </a:xfrm>
        </p:spPr>
        <p:txBody>
          <a:bodyPr>
            <a:normAutofit/>
          </a:bodyPr>
          <a:lstStyle/>
          <a:p>
            <a:pPr marL="3046413" algn="r"/>
            <a:r>
              <a:rPr lang="en-US" altLang="ja-JP" b="1" dirty="0">
                <a:solidFill>
                  <a:schemeClr val="tx1"/>
                </a:solidFill>
              </a:rPr>
              <a:t>K-</a:t>
            </a:r>
            <a:r>
              <a:rPr lang="en-US" altLang="ja-JP" b="1" dirty="0" err="1">
                <a:solidFill>
                  <a:schemeClr val="tx1"/>
                </a:solidFill>
              </a:rPr>
              <a:t>unet</a:t>
            </a:r>
            <a:r>
              <a:rPr lang="ja-JP" altLang="en-US" b="1" dirty="0">
                <a:solidFill>
                  <a:schemeClr val="tx1"/>
                </a:solidFill>
              </a:rPr>
              <a:t>　運営委員</a:t>
            </a:r>
            <a:endParaRPr lang="en-US" altLang="ja-JP" b="1" dirty="0">
              <a:solidFill>
                <a:schemeClr val="tx1"/>
              </a:solidFill>
            </a:endParaRPr>
          </a:p>
          <a:p>
            <a:pPr marL="3046413" algn="l"/>
            <a:r>
              <a:rPr lang="ja-JP" altLang="en-US" b="1" dirty="0">
                <a:solidFill>
                  <a:schemeClr val="tx1"/>
                </a:solidFill>
              </a:rPr>
              <a:t>　　　近藤　茂雄　</a:t>
            </a:r>
            <a:endParaRPr lang="en-US" altLang="ja-JP" b="1" dirty="0">
              <a:solidFill>
                <a:schemeClr val="tx1"/>
              </a:solidFill>
            </a:endParaRPr>
          </a:p>
        </p:txBody>
      </p:sp>
      <p:sp>
        <p:nvSpPr>
          <p:cNvPr id="4" name="スライド番号プレースホルダ 3"/>
          <p:cNvSpPr>
            <a:spLocks noGrp="1"/>
          </p:cNvSpPr>
          <p:nvPr>
            <p:ph type="sldNum" sz="quarter" idx="12"/>
          </p:nvPr>
        </p:nvSpPr>
        <p:spPr/>
        <p:txBody>
          <a:bodyPr/>
          <a:lstStyle/>
          <a:p>
            <a:fld id="{D9A4BA3D-E6E8-4189-8F95-D61D0C963793}" type="slidenum">
              <a:rPr kumimoji="1" lang="ja-JP" altLang="en-US" smtClean="0"/>
              <a:pP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9506CE-DA57-7D64-6486-BDD3F64EB903}"/>
              </a:ext>
            </a:extLst>
          </p:cNvPr>
          <p:cNvSpPr>
            <a:spLocks noGrp="1"/>
          </p:cNvSpPr>
          <p:nvPr>
            <p:ph type="title"/>
          </p:nvPr>
        </p:nvSpPr>
        <p:spPr/>
        <p:txBody>
          <a:bodyPr>
            <a:normAutofit fontScale="90000"/>
          </a:bodyPr>
          <a:lstStyle/>
          <a:p>
            <a:endParaRPr kumimoji="1" lang="ja-JP" altLang="en-US"/>
          </a:p>
        </p:txBody>
      </p:sp>
      <p:pic>
        <p:nvPicPr>
          <p:cNvPr id="6" name="コンテンツ プレースホルダー 5">
            <a:extLst>
              <a:ext uri="{FF2B5EF4-FFF2-40B4-BE49-F238E27FC236}">
                <a16:creationId xmlns:a16="http://schemas.microsoft.com/office/drawing/2014/main" id="{5026009A-43AD-6D8A-8D83-E50380F2C0C3}"/>
              </a:ext>
            </a:extLst>
          </p:cNvPr>
          <p:cNvPicPr>
            <a:picLocks noGrp="1" noChangeAspect="1"/>
          </p:cNvPicPr>
          <p:nvPr>
            <p:ph idx="1"/>
          </p:nvPr>
        </p:nvPicPr>
        <p:blipFill>
          <a:blip r:embed="rId2"/>
          <a:stretch>
            <a:fillRect/>
          </a:stretch>
        </p:blipFill>
        <p:spPr>
          <a:xfrm>
            <a:off x="28464" y="23732"/>
            <a:ext cx="12439639" cy="6858000"/>
          </a:xfrm>
        </p:spPr>
      </p:pic>
      <p:sp>
        <p:nvSpPr>
          <p:cNvPr id="4" name="スライド番号プレースホルダー 3">
            <a:extLst>
              <a:ext uri="{FF2B5EF4-FFF2-40B4-BE49-F238E27FC236}">
                <a16:creationId xmlns:a16="http://schemas.microsoft.com/office/drawing/2014/main" id="{0F447CB5-DE65-8184-92AB-F358F59FC4E2}"/>
              </a:ext>
            </a:extLst>
          </p:cNvPr>
          <p:cNvSpPr>
            <a:spLocks noGrp="1"/>
          </p:cNvSpPr>
          <p:nvPr>
            <p:ph type="sldNum" sz="quarter" idx="12"/>
          </p:nvPr>
        </p:nvSpPr>
        <p:spPr/>
        <p:txBody>
          <a:bodyPr/>
          <a:lstStyle/>
          <a:p>
            <a:fld id="{D9A4BA3D-E6E8-4189-8F95-D61D0C963793}" type="slidenum">
              <a:rPr kumimoji="1" lang="ja-JP" altLang="en-US" smtClean="0"/>
              <a:pPr/>
              <a:t>10</a:t>
            </a:fld>
            <a:endParaRPr kumimoji="1" lang="ja-JP" altLang="en-US" dirty="0"/>
          </a:p>
        </p:txBody>
      </p:sp>
      <p:sp>
        <p:nvSpPr>
          <p:cNvPr id="7" name="テキスト ボックス 6">
            <a:extLst>
              <a:ext uri="{FF2B5EF4-FFF2-40B4-BE49-F238E27FC236}">
                <a16:creationId xmlns:a16="http://schemas.microsoft.com/office/drawing/2014/main" id="{78067DDF-4C65-6DD2-5E27-54DF913BB057}"/>
              </a:ext>
            </a:extLst>
          </p:cNvPr>
          <p:cNvSpPr txBox="1"/>
          <p:nvPr/>
        </p:nvSpPr>
        <p:spPr>
          <a:xfrm rot="21177772">
            <a:off x="208233" y="3612521"/>
            <a:ext cx="3024336" cy="461665"/>
          </a:xfrm>
          <a:prstGeom prst="rect">
            <a:avLst/>
          </a:prstGeom>
          <a:solidFill>
            <a:srgbClr val="FFFF00"/>
          </a:solidFill>
        </p:spPr>
        <p:txBody>
          <a:bodyPr wrap="square" rtlCol="0">
            <a:spAutoFit/>
          </a:bodyPr>
          <a:lstStyle/>
          <a:p>
            <a:pPr algn="ctr"/>
            <a:r>
              <a:rPr kumimoji="1" lang="ja-JP" altLang="en-US" sz="2400" dirty="0">
                <a:solidFill>
                  <a:srgbClr val="FF0000"/>
                </a:solidFill>
                <a:highlight>
                  <a:srgbClr val="FFFF00"/>
                </a:highlight>
              </a:rPr>
              <a:t>点検用紙：サンプル</a:t>
            </a:r>
          </a:p>
        </p:txBody>
      </p:sp>
    </p:spTree>
    <p:extLst>
      <p:ext uri="{BB962C8B-B14F-4D97-AF65-F5344CB8AC3E}">
        <p14:creationId xmlns:p14="http://schemas.microsoft.com/office/powerpoint/2010/main" val="285608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977C4F2-DB03-B571-7BFD-13BAD9321853}"/>
              </a:ext>
            </a:extLst>
          </p:cNvPr>
          <p:cNvSpPr>
            <a:spLocks noGrp="1"/>
          </p:cNvSpPr>
          <p:nvPr>
            <p:ph type="sldNum" sz="quarter" idx="12"/>
          </p:nvPr>
        </p:nvSpPr>
        <p:spPr/>
        <p:txBody>
          <a:bodyPr/>
          <a:lstStyle/>
          <a:p>
            <a:fld id="{D9A4BA3D-E6E8-4189-8F95-D61D0C963793}" type="slidenum">
              <a:rPr kumimoji="1" lang="ja-JP" altLang="en-US" smtClean="0"/>
              <a:pPr/>
              <a:t>11</a:t>
            </a:fld>
            <a:endParaRPr kumimoji="1" lang="ja-JP" altLang="en-US" dirty="0"/>
          </a:p>
        </p:txBody>
      </p:sp>
      <p:pic>
        <p:nvPicPr>
          <p:cNvPr id="6" name="図 5">
            <a:extLst>
              <a:ext uri="{FF2B5EF4-FFF2-40B4-BE49-F238E27FC236}">
                <a16:creationId xmlns:a16="http://schemas.microsoft.com/office/drawing/2014/main" id="{9E1F83B6-782B-0270-8383-AE23327C6DBE}"/>
              </a:ext>
            </a:extLst>
          </p:cNvPr>
          <p:cNvPicPr>
            <a:picLocks noChangeAspect="1"/>
          </p:cNvPicPr>
          <p:nvPr/>
        </p:nvPicPr>
        <p:blipFill>
          <a:blip r:embed="rId2"/>
          <a:stretch>
            <a:fillRect/>
          </a:stretch>
        </p:blipFill>
        <p:spPr>
          <a:xfrm>
            <a:off x="129407" y="1412776"/>
            <a:ext cx="11933186" cy="4327921"/>
          </a:xfrm>
          <a:prstGeom prst="rect">
            <a:avLst/>
          </a:prstGeom>
        </p:spPr>
      </p:pic>
      <p:sp>
        <p:nvSpPr>
          <p:cNvPr id="7" name="テキスト ボックス 6">
            <a:extLst>
              <a:ext uri="{FF2B5EF4-FFF2-40B4-BE49-F238E27FC236}">
                <a16:creationId xmlns:a16="http://schemas.microsoft.com/office/drawing/2014/main" id="{0A653796-3C93-B9EE-6E3D-F3A6BE1B4585}"/>
              </a:ext>
            </a:extLst>
          </p:cNvPr>
          <p:cNvSpPr txBox="1"/>
          <p:nvPr/>
        </p:nvSpPr>
        <p:spPr>
          <a:xfrm rot="21177772">
            <a:off x="856304" y="480839"/>
            <a:ext cx="3024336" cy="461665"/>
          </a:xfrm>
          <a:prstGeom prst="rect">
            <a:avLst/>
          </a:prstGeom>
          <a:solidFill>
            <a:srgbClr val="FFFF00"/>
          </a:solidFill>
        </p:spPr>
        <p:txBody>
          <a:bodyPr wrap="square" rtlCol="0">
            <a:spAutoFit/>
          </a:bodyPr>
          <a:lstStyle/>
          <a:p>
            <a:pPr algn="ctr"/>
            <a:r>
              <a:rPr kumimoji="1" lang="ja-JP" altLang="en-US" sz="2400" dirty="0">
                <a:solidFill>
                  <a:srgbClr val="FF0000"/>
                </a:solidFill>
                <a:highlight>
                  <a:srgbClr val="FFFF00"/>
                </a:highlight>
              </a:rPr>
              <a:t>飛行記録：サンプル</a:t>
            </a:r>
          </a:p>
        </p:txBody>
      </p:sp>
    </p:spTree>
    <p:extLst>
      <p:ext uri="{BB962C8B-B14F-4D97-AF65-F5344CB8AC3E}">
        <p14:creationId xmlns:p14="http://schemas.microsoft.com/office/powerpoint/2010/main" val="79333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solidFill>
            <a:schemeClr val="bg1"/>
          </a:solidFill>
        </p:spPr>
        <p:txBody>
          <a:bodyPr>
            <a:normAutofit/>
          </a:bodyPr>
          <a:lstStyle/>
          <a:p>
            <a:r>
              <a:rPr lang="en-US" altLang="ja-JP" sz="3600" dirty="0"/>
              <a:t>1-3</a:t>
            </a:r>
            <a:r>
              <a:rPr lang="ja-JP" altLang="en-US" sz="3600" dirty="0"/>
              <a:t>　一般用、産業用のドローン</a:t>
            </a:r>
          </a:p>
        </p:txBody>
      </p:sp>
      <p:sp>
        <p:nvSpPr>
          <p:cNvPr id="6" name="コンテンツ プレースホルダ 1"/>
          <p:cNvSpPr>
            <a:spLocks noGrp="1"/>
          </p:cNvSpPr>
          <p:nvPr>
            <p:ph idx="1"/>
          </p:nvPr>
        </p:nvSpPr>
        <p:spPr>
          <a:xfrm>
            <a:off x="5141748" y="2006001"/>
            <a:ext cx="1440160" cy="432047"/>
          </a:xfrm>
          <a:noFill/>
        </p:spPr>
        <p:txBody>
          <a:bodyPr anchor="t" anchorCtr="1">
            <a:normAutofit fontScale="85000" lnSpcReduction="20000"/>
          </a:bodyPr>
          <a:lstStyle/>
          <a:p>
            <a:pPr>
              <a:buNone/>
            </a:pPr>
            <a:r>
              <a:rPr lang="en-US" altLang="ja-JP" dirty="0"/>
              <a:t>Air 3</a:t>
            </a: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12</a:t>
            </a:fld>
            <a:endParaRPr kumimoji="1" lang="ja-JP" altLang="en-US" dirty="0"/>
          </a:p>
        </p:txBody>
      </p:sp>
      <p:sp>
        <p:nvSpPr>
          <p:cNvPr id="8" name="コンテンツ プレースホルダ 1"/>
          <p:cNvSpPr txBox="1">
            <a:spLocks/>
          </p:cNvSpPr>
          <p:nvPr/>
        </p:nvSpPr>
        <p:spPr>
          <a:xfrm>
            <a:off x="2171272" y="2069429"/>
            <a:ext cx="1728192" cy="432047"/>
          </a:xfrm>
          <a:prstGeom prst="rect">
            <a:avLst/>
          </a:prstGeom>
          <a:noFill/>
        </p:spPr>
        <p:txBody>
          <a:bodyPr vert="horz">
            <a:normAutofit fontScale="92500" lnSpcReduction="20000"/>
          </a:bodyPr>
          <a:lstStyle/>
          <a:p>
            <a:pPr marL="365760" indent="-256032">
              <a:spcBef>
                <a:spcPts val="400"/>
              </a:spcBef>
              <a:buClr>
                <a:schemeClr val="accent1"/>
              </a:buClr>
              <a:buSzPct val="68000"/>
              <a:defRPr/>
            </a:pPr>
            <a:r>
              <a:rPr lang="en-US" altLang="ja-JP" sz="2700" dirty="0"/>
              <a:t>Mini4</a:t>
            </a:r>
            <a:r>
              <a:rPr lang="ja-JP" altLang="en-US" sz="2700" dirty="0"/>
              <a:t>　</a:t>
            </a:r>
            <a:r>
              <a:rPr lang="en-US" altLang="ja-JP" sz="2700" dirty="0"/>
              <a:t>Pro</a:t>
            </a:r>
            <a:endParaRPr lang="ja-JP" altLang="en-US" sz="2700" dirty="0"/>
          </a:p>
        </p:txBody>
      </p:sp>
      <p:sp>
        <p:nvSpPr>
          <p:cNvPr id="10" name="コンテンツ プレースホルダ 1"/>
          <p:cNvSpPr txBox="1">
            <a:spLocks/>
          </p:cNvSpPr>
          <p:nvPr/>
        </p:nvSpPr>
        <p:spPr>
          <a:xfrm>
            <a:off x="8112224" y="2060850"/>
            <a:ext cx="1440160" cy="432047"/>
          </a:xfrm>
          <a:prstGeom prst="rect">
            <a:avLst/>
          </a:prstGeom>
          <a:noFill/>
        </p:spPr>
        <p:txBody>
          <a:bodyPr vert="horz">
            <a:normAutofit fontScale="85000" lnSpcReduction="10000"/>
          </a:bodyPr>
          <a:lstStyle/>
          <a:p>
            <a:pPr marL="365760" indent="-256032">
              <a:spcBef>
                <a:spcPts val="400"/>
              </a:spcBef>
              <a:buClr>
                <a:schemeClr val="accent1"/>
              </a:buClr>
              <a:buSzPct val="68000"/>
              <a:defRPr/>
            </a:pPr>
            <a:r>
              <a:rPr lang="en-US" altLang="ja-JP" sz="2700" dirty="0"/>
              <a:t>MINI2 SE</a:t>
            </a:r>
            <a:endParaRPr lang="ja-JP" altLang="en-US" sz="2700" dirty="0"/>
          </a:p>
        </p:txBody>
      </p:sp>
      <p:pic>
        <p:nvPicPr>
          <p:cNvPr id="48142" name="Picture 14" descr="https://www.system5.jp/upload/save_image/N_1112133p1m.jpg"/>
          <p:cNvPicPr>
            <a:picLocks noChangeAspect="1" noChangeArrowheads="1"/>
          </p:cNvPicPr>
          <p:nvPr/>
        </p:nvPicPr>
        <p:blipFill>
          <a:blip r:embed="rId2" cstate="print"/>
          <a:srcRect/>
          <a:stretch>
            <a:fillRect/>
          </a:stretch>
        </p:blipFill>
        <p:spPr bwMode="auto">
          <a:xfrm>
            <a:off x="3143672" y="3140968"/>
            <a:ext cx="2381250" cy="2381250"/>
          </a:xfrm>
          <a:prstGeom prst="rect">
            <a:avLst/>
          </a:prstGeom>
          <a:noFill/>
        </p:spPr>
      </p:pic>
      <p:sp>
        <p:nvSpPr>
          <p:cNvPr id="12" name="コンテンツ プレースホルダ 1"/>
          <p:cNvSpPr txBox="1">
            <a:spLocks/>
          </p:cNvSpPr>
          <p:nvPr/>
        </p:nvSpPr>
        <p:spPr>
          <a:xfrm>
            <a:off x="3431704" y="4797153"/>
            <a:ext cx="1440160" cy="432047"/>
          </a:xfrm>
          <a:prstGeom prst="rect">
            <a:avLst/>
          </a:prstGeom>
          <a:noFill/>
        </p:spPr>
        <p:txBody>
          <a:bodyPr vert="horz">
            <a:normAutofit fontScale="92500" lnSpcReduction="20000"/>
          </a:bodyPr>
          <a:lstStyle/>
          <a:p>
            <a:pPr marL="365760" indent="-256032">
              <a:spcBef>
                <a:spcPts val="400"/>
              </a:spcBef>
              <a:buClr>
                <a:schemeClr val="accent1"/>
              </a:buClr>
              <a:buSzPct val="68000"/>
              <a:defRPr/>
            </a:pPr>
            <a:r>
              <a:rPr lang="en-US" altLang="ja-JP" sz="2700" dirty="0"/>
              <a:t>Inspire</a:t>
            </a:r>
            <a:endParaRPr lang="ja-JP" altLang="en-US" sz="2700" dirty="0"/>
          </a:p>
        </p:txBody>
      </p:sp>
      <p:sp>
        <p:nvSpPr>
          <p:cNvPr id="16" name="コンテンツ プレースホルダ 1"/>
          <p:cNvSpPr txBox="1">
            <a:spLocks/>
          </p:cNvSpPr>
          <p:nvPr/>
        </p:nvSpPr>
        <p:spPr>
          <a:xfrm>
            <a:off x="6348028" y="5053570"/>
            <a:ext cx="2196244" cy="391655"/>
          </a:xfrm>
          <a:prstGeom prst="rect">
            <a:avLst/>
          </a:prstGeom>
          <a:noFill/>
        </p:spPr>
        <p:txBody>
          <a:bodyPr vert="horz">
            <a:normAutofit fontScale="77500" lnSpcReduction="20000"/>
          </a:bodyPr>
          <a:lstStyle/>
          <a:p>
            <a:pPr marL="365760" indent="-256032">
              <a:spcBef>
                <a:spcPts val="400"/>
              </a:spcBef>
              <a:buClr>
                <a:schemeClr val="accent1"/>
              </a:buClr>
              <a:buSzPct val="68000"/>
              <a:defRPr/>
            </a:pPr>
            <a:r>
              <a:rPr lang="en-US" altLang="ja-JP" sz="2700" dirty="0" err="1"/>
              <a:t>Matrice</a:t>
            </a:r>
            <a:r>
              <a:rPr lang="ja-JP" altLang="en-US" sz="2700" dirty="0"/>
              <a:t>　</a:t>
            </a:r>
            <a:r>
              <a:rPr lang="en-US" altLang="ja-JP" sz="2700" dirty="0"/>
              <a:t>350RTK</a:t>
            </a:r>
            <a:endParaRPr lang="ja-JP" altLang="en-US" sz="2700" dirty="0"/>
          </a:p>
        </p:txBody>
      </p:sp>
      <p:graphicFrame>
        <p:nvGraphicFramePr>
          <p:cNvPr id="17" name="表 16"/>
          <p:cNvGraphicFramePr>
            <a:graphicFrameLocks noGrp="1"/>
          </p:cNvGraphicFramePr>
          <p:nvPr>
            <p:extLst>
              <p:ext uri="{D42A27DB-BD31-4B8C-83A1-F6EECF244321}">
                <p14:modId xmlns:p14="http://schemas.microsoft.com/office/powerpoint/2010/main" val="145232087"/>
              </p:ext>
            </p:extLst>
          </p:nvPr>
        </p:nvGraphicFramePr>
        <p:xfrm>
          <a:off x="4691844" y="2348880"/>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720</a:t>
                      </a:r>
                      <a:r>
                        <a:rPr kumimoji="1" lang="ja-JP" altLang="en-US" sz="1200" dirty="0"/>
                        <a:t>ｇ</a:t>
                      </a:r>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258.3X326X91.1mm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4-20</a:t>
                      </a:r>
                      <a:r>
                        <a:rPr kumimoji="1" lang="ja-JP" altLang="en-US" sz="1200" dirty="0"/>
                        <a:t>ｋｍ</a:t>
                      </a:r>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r>
                        <a:rPr kumimoji="1" lang="en-US" altLang="ja-JP" sz="1200" dirty="0"/>
                        <a:t>46</a:t>
                      </a:r>
                      <a:r>
                        <a:rPr kumimoji="1" lang="ja-JP" altLang="en-US" sz="1200" dirty="0"/>
                        <a:t>分</a:t>
                      </a:r>
                    </a:p>
                  </a:txBody>
                  <a:tcPr/>
                </a:tc>
                <a:extLst>
                  <a:ext uri="{0D108BD9-81ED-4DB2-BD59-A6C34878D82A}">
                    <a16:rowId xmlns:a16="http://schemas.microsoft.com/office/drawing/2014/main" val="10003"/>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4133004305"/>
              </p:ext>
            </p:extLst>
          </p:nvPr>
        </p:nvGraphicFramePr>
        <p:xfrm>
          <a:off x="1667216" y="2357460"/>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249</a:t>
                      </a:r>
                      <a:r>
                        <a:rPr kumimoji="1" lang="ja-JP" altLang="en-US" sz="1200" dirty="0"/>
                        <a:t>ｇ</a:t>
                      </a:r>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198X94X64mm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1.5-20</a:t>
                      </a:r>
                      <a:r>
                        <a:rPr kumimoji="1" lang="ja-JP" altLang="en-US" sz="1200" dirty="0"/>
                        <a:t>ｋｍ</a:t>
                      </a:r>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r>
                        <a:rPr kumimoji="1" lang="en-US" altLang="ja-JP" sz="1200" dirty="0"/>
                        <a:t>34</a:t>
                      </a:r>
                      <a:r>
                        <a:rPr kumimoji="1" lang="ja-JP" altLang="en-US" sz="1200" dirty="0"/>
                        <a:t>分</a:t>
                      </a:r>
                    </a:p>
                  </a:txBody>
                  <a:tcPr/>
                </a:tc>
                <a:extLst>
                  <a:ext uri="{0D108BD9-81ED-4DB2-BD59-A6C34878D82A}">
                    <a16:rowId xmlns:a16="http://schemas.microsoft.com/office/drawing/2014/main" val="10003"/>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03564558"/>
              </p:ext>
            </p:extLst>
          </p:nvPr>
        </p:nvGraphicFramePr>
        <p:xfrm>
          <a:off x="7752184" y="2348880"/>
          <a:ext cx="2808312" cy="1097280"/>
        </p:xfrm>
        <a:graphic>
          <a:graphicData uri="http://schemas.openxmlformats.org/drawingml/2006/table">
            <a:tbl>
              <a:tblPr firstRow="1" bandRow="1">
                <a:tableStyleId>{5940675A-B579-460E-94D1-54222C63F5DA}</a:tableStyleId>
              </a:tblPr>
              <a:tblGrid>
                <a:gridCol w="115212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246</a:t>
                      </a:r>
                      <a:r>
                        <a:rPr kumimoji="1" lang="ja-JP" altLang="en-US" sz="1200" dirty="0"/>
                        <a:t>ｇ</a:t>
                      </a:r>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245X289X56mm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1.5-10</a:t>
                      </a:r>
                      <a:r>
                        <a:rPr kumimoji="1" lang="ja-JP" altLang="en-US" sz="1200" dirty="0"/>
                        <a:t>ｋｍ</a:t>
                      </a:r>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r>
                        <a:rPr kumimoji="1" lang="en-US" altLang="ja-JP" sz="1200" dirty="0"/>
                        <a:t>31</a:t>
                      </a:r>
                      <a:r>
                        <a:rPr kumimoji="1" lang="ja-JP" altLang="en-US" sz="1200" dirty="0"/>
                        <a:t>分</a:t>
                      </a:r>
                    </a:p>
                  </a:txBody>
                  <a:tcPr/>
                </a:tc>
                <a:extLst>
                  <a:ext uri="{0D108BD9-81ED-4DB2-BD59-A6C34878D82A}">
                    <a16:rowId xmlns:a16="http://schemas.microsoft.com/office/drawing/2014/main" val="10003"/>
                  </a:ext>
                </a:extLst>
              </a:tr>
            </a:tbl>
          </a:graphicData>
        </a:graphic>
      </p:graphicFrame>
      <p:graphicFrame>
        <p:nvGraphicFramePr>
          <p:cNvPr id="20" name="表 19"/>
          <p:cNvGraphicFramePr>
            <a:graphicFrameLocks noGrp="1"/>
          </p:cNvGraphicFramePr>
          <p:nvPr/>
        </p:nvGraphicFramePr>
        <p:xfrm>
          <a:off x="2927648" y="5301208"/>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solidFill>
                      <a:schemeClr val="bg1"/>
                    </a:solidFill>
                  </a:tcPr>
                </a:tc>
                <a:tc>
                  <a:txBody>
                    <a:bodyPr/>
                    <a:lstStyle/>
                    <a:p>
                      <a:r>
                        <a:rPr kumimoji="1" lang="en-US" altLang="ja-JP" sz="1200" dirty="0"/>
                        <a:t>3500</a:t>
                      </a:r>
                      <a:r>
                        <a:rPr kumimoji="1" lang="ja-JP" altLang="en-US" sz="1200" dirty="0" err="1"/>
                        <a:t>ｇ</a:t>
                      </a:r>
                      <a:endParaRPr kumimoji="1" lang="ja-JP" altLang="en-US" sz="1200" dirty="0"/>
                    </a:p>
                  </a:txBody>
                  <a:tcPr>
                    <a:solidFill>
                      <a:schemeClr val="bg1"/>
                    </a:solidFill>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solidFill>
                      <a:schemeClr val="bg1"/>
                    </a:solidFill>
                  </a:tcPr>
                </a:tc>
                <a:tc>
                  <a:txBody>
                    <a:bodyPr/>
                    <a:lstStyle/>
                    <a:p>
                      <a:r>
                        <a:rPr kumimoji="1" lang="en-US" altLang="ja-JP" sz="1200" dirty="0"/>
                        <a:t>427X317X42.5mm</a:t>
                      </a:r>
                      <a:endParaRPr kumimoji="1" lang="ja-JP" altLang="en-US" sz="1200" dirty="0"/>
                    </a:p>
                  </a:txBody>
                  <a:tcPr>
                    <a:solidFill>
                      <a:schemeClr val="bg1"/>
                    </a:solidFill>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solidFill>
                      <a:schemeClr val="bg1"/>
                    </a:solidFill>
                  </a:tcPr>
                </a:tc>
                <a:tc>
                  <a:txBody>
                    <a:bodyPr/>
                    <a:lstStyle/>
                    <a:p>
                      <a:r>
                        <a:rPr kumimoji="1" lang="en-US" altLang="ja-JP" sz="1200" dirty="0"/>
                        <a:t>3500</a:t>
                      </a:r>
                      <a:r>
                        <a:rPr kumimoji="1" lang="ja-JP" altLang="en-US" sz="1200" dirty="0" err="1"/>
                        <a:t>ｍ</a:t>
                      </a:r>
                      <a:endParaRPr kumimoji="1" lang="ja-JP" altLang="en-US" sz="1200" dirty="0"/>
                    </a:p>
                  </a:txBody>
                  <a:tcPr>
                    <a:solidFill>
                      <a:schemeClr val="bg1"/>
                    </a:solidFill>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solidFill>
                      <a:schemeClr val="bg1"/>
                    </a:solidFill>
                  </a:tcPr>
                </a:tc>
                <a:tc>
                  <a:txBody>
                    <a:bodyPr/>
                    <a:lstStyle/>
                    <a:p>
                      <a:r>
                        <a:rPr kumimoji="1" lang="en-US" altLang="ja-JP" sz="1200" dirty="0"/>
                        <a:t>15</a:t>
                      </a:r>
                      <a:r>
                        <a:rPr kumimoji="1" lang="ja-JP" altLang="en-US" sz="1200" dirty="0"/>
                        <a:t>分</a:t>
                      </a:r>
                    </a:p>
                  </a:txBody>
                  <a:tcPr>
                    <a:solidFill>
                      <a:schemeClr val="bg1"/>
                    </a:solidFill>
                  </a:tcPr>
                </a:tc>
                <a:extLst>
                  <a:ext uri="{0D108BD9-81ED-4DB2-BD59-A6C34878D82A}">
                    <a16:rowId xmlns:a16="http://schemas.microsoft.com/office/drawing/2014/main" val="1000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4022441895"/>
              </p:ext>
            </p:extLst>
          </p:nvPr>
        </p:nvGraphicFramePr>
        <p:xfrm>
          <a:off x="6023992" y="5373216"/>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3.77-9.2K</a:t>
                      </a:r>
                      <a:r>
                        <a:rPr kumimoji="1" lang="ja-JP" altLang="en-US" sz="1200" dirty="0" err="1"/>
                        <a:t>ｇ</a:t>
                      </a:r>
                      <a:endParaRPr kumimoji="1" lang="ja-JP" altLang="en-US" sz="1200" dirty="0"/>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810X670X430mm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0.5-20</a:t>
                      </a:r>
                      <a:r>
                        <a:rPr kumimoji="1" lang="ja-JP" altLang="en-US" sz="1200" dirty="0"/>
                        <a:t>ｋｍ</a:t>
                      </a:r>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55</a:t>
                      </a:r>
                      <a:r>
                        <a:rPr kumimoji="1" lang="ja-JP" altLang="en-US" sz="1200" dirty="0"/>
                        <a:t>分</a:t>
                      </a:r>
                    </a:p>
                  </a:txBody>
                  <a:tcPr/>
                </a:tc>
                <a:extLst>
                  <a:ext uri="{0D108BD9-81ED-4DB2-BD59-A6C34878D82A}">
                    <a16:rowId xmlns:a16="http://schemas.microsoft.com/office/drawing/2014/main" val="10003"/>
                  </a:ext>
                </a:extLst>
              </a:tr>
            </a:tbl>
          </a:graphicData>
        </a:graphic>
      </p:graphicFrame>
      <p:pic>
        <p:nvPicPr>
          <p:cNvPr id="5" name="図 4">
            <a:extLst>
              <a:ext uri="{FF2B5EF4-FFF2-40B4-BE49-F238E27FC236}">
                <a16:creationId xmlns:a16="http://schemas.microsoft.com/office/drawing/2014/main" id="{3C5C3AEC-E035-10E6-4F15-04D4F8B6843C}"/>
              </a:ext>
            </a:extLst>
          </p:cNvPr>
          <p:cNvPicPr>
            <a:picLocks noChangeAspect="1"/>
          </p:cNvPicPr>
          <p:nvPr/>
        </p:nvPicPr>
        <p:blipFill>
          <a:blip r:embed="rId3"/>
          <a:stretch>
            <a:fillRect/>
          </a:stretch>
        </p:blipFill>
        <p:spPr>
          <a:xfrm>
            <a:off x="4967900" y="1000445"/>
            <a:ext cx="1752601" cy="985838"/>
          </a:xfrm>
          <a:prstGeom prst="rect">
            <a:avLst/>
          </a:prstGeom>
        </p:spPr>
      </p:pic>
      <p:pic>
        <p:nvPicPr>
          <p:cNvPr id="9" name="図 8">
            <a:extLst>
              <a:ext uri="{FF2B5EF4-FFF2-40B4-BE49-F238E27FC236}">
                <a16:creationId xmlns:a16="http://schemas.microsoft.com/office/drawing/2014/main" id="{C104CF70-B5F2-9995-F591-0E0831170B95}"/>
              </a:ext>
            </a:extLst>
          </p:cNvPr>
          <p:cNvPicPr>
            <a:picLocks noChangeAspect="1"/>
          </p:cNvPicPr>
          <p:nvPr/>
        </p:nvPicPr>
        <p:blipFill>
          <a:blip r:embed="rId4"/>
          <a:stretch>
            <a:fillRect/>
          </a:stretch>
        </p:blipFill>
        <p:spPr>
          <a:xfrm>
            <a:off x="2270847" y="932393"/>
            <a:ext cx="1745650" cy="1053890"/>
          </a:xfrm>
          <a:prstGeom prst="rect">
            <a:avLst/>
          </a:prstGeom>
        </p:spPr>
      </p:pic>
      <p:pic>
        <p:nvPicPr>
          <p:cNvPr id="13" name="図 12">
            <a:extLst>
              <a:ext uri="{FF2B5EF4-FFF2-40B4-BE49-F238E27FC236}">
                <a16:creationId xmlns:a16="http://schemas.microsoft.com/office/drawing/2014/main" id="{C0024015-CBEE-C816-6396-B9180DA4050F}"/>
              </a:ext>
            </a:extLst>
          </p:cNvPr>
          <p:cNvPicPr>
            <a:picLocks noChangeAspect="1"/>
          </p:cNvPicPr>
          <p:nvPr/>
        </p:nvPicPr>
        <p:blipFill>
          <a:blip r:embed="rId5"/>
          <a:stretch>
            <a:fillRect/>
          </a:stretch>
        </p:blipFill>
        <p:spPr>
          <a:xfrm>
            <a:off x="8117411" y="789842"/>
            <a:ext cx="1644723" cy="1177977"/>
          </a:xfrm>
          <a:prstGeom prst="rect">
            <a:avLst/>
          </a:prstGeom>
        </p:spPr>
      </p:pic>
      <p:pic>
        <p:nvPicPr>
          <p:cNvPr id="15" name="図 14">
            <a:extLst>
              <a:ext uri="{FF2B5EF4-FFF2-40B4-BE49-F238E27FC236}">
                <a16:creationId xmlns:a16="http://schemas.microsoft.com/office/drawing/2014/main" id="{E8B9A2DB-FE45-578B-F467-26480C947512}"/>
              </a:ext>
            </a:extLst>
          </p:cNvPr>
          <p:cNvPicPr>
            <a:picLocks noChangeAspect="1"/>
          </p:cNvPicPr>
          <p:nvPr/>
        </p:nvPicPr>
        <p:blipFill>
          <a:blip r:embed="rId6"/>
          <a:stretch>
            <a:fillRect/>
          </a:stretch>
        </p:blipFill>
        <p:spPr>
          <a:xfrm>
            <a:off x="6402543" y="3707879"/>
            <a:ext cx="2195227" cy="1331610"/>
          </a:xfrm>
          <a:prstGeom prst="rect">
            <a:avLst/>
          </a:prstGeom>
        </p:spPr>
      </p:pic>
      <p:sp>
        <p:nvSpPr>
          <p:cNvPr id="22" name="テキスト ボックス 21">
            <a:extLst>
              <a:ext uri="{FF2B5EF4-FFF2-40B4-BE49-F238E27FC236}">
                <a16:creationId xmlns:a16="http://schemas.microsoft.com/office/drawing/2014/main" id="{AF1DE67C-26FB-A52C-2C39-722DEDB0A2BF}"/>
              </a:ext>
            </a:extLst>
          </p:cNvPr>
          <p:cNvSpPr txBox="1"/>
          <p:nvPr/>
        </p:nvSpPr>
        <p:spPr>
          <a:xfrm>
            <a:off x="1655531" y="6490524"/>
            <a:ext cx="3312368" cy="276999"/>
          </a:xfrm>
          <a:prstGeom prst="rect">
            <a:avLst/>
          </a:prstGeom>
          <a:noFill/>
        </p:spPr>
        <p:txBody>
          <a:bodyPr wrap="square" rtlCol="0">
            <a:spAutoFit/>
          </a:bodyPr>
          <a:lstStyle/>
          <a:p>
            <a:r>
              <a:rPr lang="ja-JP" altLang="en-US" sz="1200" b="1" dirty="0"/>
              <a:t>出典：</a:t>
            </a:r>
            <a:r>
              <a:rPr lang="en-US" altLang="ja-JP" sz="1200" b="1" dirty="0"/>
              <a:t>https://www.dji.com/jp</a:t>
            </a:r>
            <a:endParaRPr lang="ja-JP" altLang="en-US" sz="1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sz="4000" dirty="0"/>
              <a:t>1-3</a:t>
            </a:r>
            <a:r>
              <a:rPr lang="ja-JP" altLang="en-US" sz="4000" dirty="0"/>
              <a:t>　国産メーカのドローン</a:t>
            </a:r>
          </a:p>
        </p:txBody>
      </p:sp>
      <p:sp>
        <p:nvSpPr>
          <p:cNvPr id="6" name="コンテンツ プレースホルダ 1"/>
          <p:cNvSpPr>
            <a:spLocks noGrp="1"/>
          </p:cNvSpPr>
          <p:nvPr>
            <p:ph idx="1"/>
          </p:nvPr>
        </p:nvSpPr>
        <p:spPr>
          <a:xfrm>
            <a:off x="2696331" y="2890620"/>
            <a:ext cx="2088232" cy="576063"/>
          </a:xfrm>
          <a:noFill/>
        </p:spPr>
        <p:txBody>
          <a:bodyPr anchor="t" anchorCtr="1">
            <a:normAutofit/>
          </a:bodyPr>
          <a:lstStyle/>
          <a:p>
            <a:pPr>
              <a:lnSpc>
                <a:spcPts val="1440"/>
              </a:lnSpc>
              <a:spcBef>
                <a:spcPts val="0"/>
              </a:spcBef>
              <a:buNone/>
            </a:pPr>
            <a:r>
              <a:rPr lang="en-US" altLang="ja-JP" sz="1400" b="1" dirty="0">
                <a:latin typeface="HGPｺﾞｼｯｸE" panose="020B0900000000000000" pitchFamily="50" charset="-128"/>
                <a:ea typeface="HGPｺﾞｼｯｸE" panose="020B0900000000000000" pitchFamily="50" charset="-128"/>
              </a:rPr>
              <a:t>NTT</a:t>
            </a:r>
            <a:r>
              <a:rPr lang="ja-JP" altLang="en-US" sz="1400" b="1" dirty="0">
                <a:latin typeface="HGPｺﾞｼｯｸE" panose="020B0900000000000000" pitchFamily="50" charset="-128"/>
                <a:ea typeface="HGPｺﾞｼｯｸE" panose="020B0900000000000000" pitchFamily="50" charset="-128"/>
              </a:rPr>
              <a:t>　</a:t>
            </a:r>
            <a:endParaRPr lang="en-US" altLang="ja-JP" sz="1400" b="1" dirty="0">
              <a:latin typeface="HGPｺﾞｼｯｸE" panose="020B0900000000000000" pitchFamily="50" charset="-128"/>
              <a:ea typeface="HGPｺﾞｼｯｸE" panose="020B0900000000000000" pitchFamily="50" charset="-128"/>
            </a:endParaRPr>
          </a:p>
          <a:p>
            <a:pPr>
              <a:lnSpc>
                <a:spcPts val="1440"/>
              </a:lnSpc>
              <a:spcBef>
                <a:spcPts val="0"/>
              </a:spcBef>
              <a:buNone/>
            </a:pPr>
            <a:r>
              <a:rPr lang="en-US" altLang="ja-JP" sz="1400" b="1" dirty="0">
                <a:latin typeface="HGPｺﾞｼｯｸE" panose="020B0900000000000000" pitchFamily="50" charset="-128"/>
                <a:ea typeface="HGPｺﾞｼｯｸE" panose="020B0900000000000000" pitchFamily="50" charset="-128"/>
              </a:rPr>
              <a:t>e-Drone Technology</a:t>
            </a:r>
          </a:p>
          <a:p>
            <a:pPr>
              <a:lnSpc>
                <a:spcPts val="1440"/>
              </a:lnSpc>
              <a:spcBef>
                <a:spcPts val="0"/>
              </a:spcBef>
              <a:buNone/>
            </a:pPr>
            <a:endParaRPr lang="ja-JP" altLang="en-US" sz="1400" b="1" dirty="0">
              <a:latin typeface="HGPｺﾞｼｯｸE" panose="020B0900000000000000" pitchFamily="50" charset="-128"/>
              <a:ea typeface="HGPｺﾞｼｯｸE" panose="020B0900000000000000" pitchFamily="50" charset="-128"/>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13</a:t>
            </a:fld>
            <a:endParaRPr kumimoji="1" lang="ja-JP" altLang="en-US" dirty="0"/>
          </a:p>
        </p:txBody>
      </p:sp>
      <p:sp>
        <p:nvSpPr>
          <p:cNvPr id="8" name="コンテンツ プレースホルダ 1"/>
          <p:cNvSpPr txBox="1">
            <a:spLocks/>
          </p:cNvSpPr>
          <p:nvPr/>
        </p:nvSpPr>
        <p:spPr>
          <a:xfrm>
            <a:off x="6744072" y="3003171"/>
            <a:ext cx="1440160" cy="432047"/>
          </a:xfrm>
          <a:prstGeom prst="rect">
            <a:avLst/>
          </a:prstGeom>
          <a:noFill/>
        </p:spPr>
        <p:txBody>
          <a:bodyPr vert="horz" anchor="t" anchorCtr="1">
            <a:normAutofit fontScale="92500" lnSpcReduction="20000"/>
          </a:bodyPr>
          <a:lstStyle/>
          <a:p>
            <a:pPr marL="365760" indent="-256032">
              <a:spcBef>
                <a:spcPts val="400"/>
              </a:spcBef>
              <a:buClr>
                <a:schemeClr val="accent1"/>
              </a:buClr>
              <a:buSzPct val="68000"/>
              <a:defRPr/>
            </a:pPr>
            <a:r>
              <a:rPr lang="en-US" altLang="ja-JP" sz="2700" dirty="0"/>
              <a:t>TEAD</a:t>
            </a:r>
          </a:p>
        </p:txBody>
      </p:sp>
      <p:sp>
        <p:nvSpPr>
          <p:cNvPr id="10" name="コンテンツ プレースホルダ 1"/>
          <p:cNvSpPr txBox="1">
            <a:spLocks/>
          </p:cNvSpPr>
          <p:nvPr/>
        </p:nvSpPr>
        <p:spPr>
          <a:xfrm>
            <a:off x="2963653" y="5373217"/>
            <a:ext cx="1440160" cy="432047"/>
          </a:xfrm>
          <a:prstGeom prst="rect">
            <a:avLst/>
          </a:prstGeom>
          <a:solidFill>
            <a:schemeClr val="bg1"/>
          </a:solidFill>
        </p:spPr>
        <p:txBody>
          <a:bodyPr vert="horz" anchor="t" anchorCtr="1">
            <a:normAutofit fontScale="70000" lnSpcReduction="20000"/>
          </a:bodyPr>
          <a:lstStyle/>
          <a:p>
            <a:pPr marL="365760" indent="-256032">
              <a:spcBef>
                <a:spcPts val="400"/>
              </a:spcBef>
              <a:buClr>
                <a:schemeClr val="accent1"/>
              </a:buClr>
              <a:buSzPct val="68000"/>
              <a:defRPr/>
            </a:pPr>
            <a:r>
              <a:rPr lang="en-US" altLang="ja-JP" sz="2700" dirty="0"/>
              <a:t>PRODRONE</a:t>
            </a:r>
            <a:endParaRPr lang="ja-JP" altLang="en-US" sz="2700" dirty="0"/>
          </a:p>
        </p:txBody>
      </p:sp>
      <p:sp>
        <p:nvSpPr>
          <p:cNvPr id="12" name="コンテンツ プレースホルダ 1"/>
          <p:cNvSpPr txBox="1">
            <a:spLocks/>
          </p:cNvSpPr>
          <p:nvPr/>
        </p:nvSpPr>
        <p:spPr>
          <a:xfrm>
            <a:off x="6188224" y="5417013"/>
            <a:ext cx="2808312" cy="360040"/>
          </a:xfrm>
          <a:prstGeom prst="rect">
            <a:avLst/>
          </a:prstGeom>
          <a:solidFill>
            <a:schemeClr val="bg1"/>
          </a:solidFill>
        </p:spPr>
        <p:txBody>
          <a:bodyPr vert="horz" anchor="t" anchorCtr="1">
            <a:normAutofit fontScale="92500" lnSpcReduction="10000"/>
          </a:bodyPr>
          <a:lstStyle/>
          <a:p>
            <a:pPr latinLnBrk="1"/>
            <a:r>
              <a:rPr lang="ja-JP" altLang="en-US" sz="2000" dirty="0">
                <a:solidFill>
                  <a:srgbClr val="000000"/>
                </a:solidFill>
                <a:latin typeface="メイリオ" panose="020B0604030504040204" pitchFamily="50" charset="-128"/>
                <a:ea typeface="メイリオ" panose="020B0604030504040204" pitchFamily="50" charset="-128"/>
              </a:rPr>
              <a:t>ヤマハ発動機株式会社</a:t>
            </a:r>
            <a:endParaRPr lang="ja-JP" altLang="en-US" sz="2000" dirty="0"/>
          </a:p>
        </p:txBody>
      </p:sp>
      <p:pic>
        <p:nvPicPr>
          <p:cNvPr id="5" name="図 4">
            <a:extLst>
              <a:ext uri="{FF2B5EF4-FFF2-40B4-BE49-F238E27FC236}">
                <a16:creationId xmlns:a16="http://schemas.microsoft.com/office/drawing/2014/main" id="{E4DED8DF-B8B2-1F42-AF11-B558E9EF880F}"/>
              </a:ext>
            </a:extLst>
          </p:cNvPr>
          <p:cNvPicPr>
            <a:picLocks noChangeAspect="1"/>
          </p:cNvPicPr>
          <p:nvPr/>
        </p:nvPicPr>
        <p:blipFill>
          <a:blip r:embed="rId2"/>
          <a:stretch>
            <a:fillRect/>
          </a:stretch>
        </p:blipFill>
        <p:spPr>
          <a:xfrm>
            <a:off x="2351584" y="1268761"/>
            <a:ext cx="2777726" cy="1502821"/>
          </a:xfrm>
          <a:prstGeom prst="rect">
            <a:avLst/>
          </a:prstGeom>
        </p:spPr>
      </p:pic>
      <p:sp>
        <p:nvSpPr>
          <p:cNvPr id="7" name="テキスト ボックス 6">
            <a:extLst>
              <a:ext uri="{FF2B5EF4-FFF2-40B4-BE49-F238E27FC236}">
                <a16:creationId xmlns:a16="http://schemas.microsoft.com/office/drawing/2014/main" id="{C10DD868-75D7-04AC-E689-DFFB7EAF6E16}"/>
              </a:ext>
            </a:extLst>
          </p:cNvPr>
          <p:cNvSpPr txBox="1"/>
          <p:nvPr/>
        </p:nvSpPr>
        <p:spPr>
          <a:xfrm>
            <a:off x="1824893" y="5952035"/>
            <a:ext cx="5616624" cy="769441"/>
          </a:xfrm>
          <a:prstGeom prst="rect">
            <a:avLst/>
          </a:prstGeom>
          <a:noFill/>
        </p:spPr>
        <p:txBody>
          <a:bodyPr wrap="square" rtlCol="0">
            <a:spAutoFit/>
          </a:bodyPr>
          <a:lstStyle/>
          <a:p>
            <a:r>
              <a:rPr lang="ja-JP" altLang="en-US" sz="1100" dirty="0"/>
              <a:t>出典：</a:t>
            </a:r>
            <a:r>
              <a:rPr lang="en-US" altLang="ja-JP" sz="1100" dirty="0">
                <a:hlinkClick r:id="rId3"/>
              </a:rPr>
              <a:t>https://www.nttedt.co.jp/skydio-x10</a:t>
            </a:r>
            <a:endParaRPr lang="en-US" altLang="ja-JP" sz="1100" dirty="0"/>
          </a:p>
          <a:p>
            <a:r>
              <a:rPr lang="ja-JP" altLang="en-US" sz="1100" dirty="0"/>
              <a:t>出典：</a:t>
            </a:r>
            <a:r>
              <a:rPr lang="en-US" altLang="ja-JP" sz="1100" dirty="0">
                <a:hlinkClick r:id="rId4"/>
              </a:rPr>
              <a:t>https://www.tead.co.jp/</a:t>
            </a:r>
            <a:endParaRPr lang="en-US" altLang="ja-JP" sz="1100" dirty="0"/>
          </a:p>
          <a:p>
            <a:r>
              <a:rPr lang="ja-JP" altLang="en-US" sz="1100" dirty="0"/>
              <a:t>出典：</a:t>
            </a:r>
            <a:r>
              <a:rPr lang="en-US" altLang="ja-JP" sz="1100" dirty="0">
                <a:hlinkClick r:id="rId5"/>
              </a:rPr>
              <a:t>https://www.prodrone.com/jp/</a:t>
            </a:r>
            <a:endParaRPr lang="en-US" altLang="ja-JP" sz="1100" dirty="0"/>
          </a:p>
          <a:p>
            <a:r>
              <a:rPr lang="ja-JP" altLang="en-US" sz="1100" dirty="0"/>
              <a:t>出典：</a:t>
            </a:r>
            <a:r>
              <a:rPr lang="en-US" altLang="ja-JP" sz="1100" dirty="0">
                <a:hlinkClick r:id="rId6"/>
              </a:rPr>
              <a:t>https://www.yamaha-motor.co.jp/ums/</a:t>
            </a:r>
            <a:endParaRPr lang="en-US" altLang="ja-JP" sz="1100" dirty="0"/>
          </a:p>
        </p:txBody>
      </p:sp>
      <p:pic>
        <p:nvPicPr>
          <p:cNvPr id="14" name="図 13">
            <a:extLst>
              <a:ext uri="{FF2B5EF4-FFF2-40B4-BE49-F238E27FC236}">
                <a16:creationId xmlns:a16="http://schemas.microsoft.com/office/drawing/2014/main" id="{B4432D99-2041-338B-DC6F-B629EAAB13E6}"/>
              </a:ext>
            </a:extLst>
          </p:cNvPr>
          <p:cNvPicPr>
            <a:picLocks noChangeAspect="1"/>
          </p:cNvPicPr>
          <p:nvPr/>
        </p:nvPicPr>
        <p:blipFill>
          <a:blip r:embed="rId7"/>
          <a:stretch>
            <a:fillRect/>
          </a:stretch>
        </p:blipFill>
        <p:spPr>
          <a:xfrm>
            <a:off x="6096001" y="1278889"/>
            <a:ext cx="2962275" cy="1514475"/>
          </a:xfrm>
          <a:prstGeom prst="rect">
            <a:avLst/>
          </a:prstGeom>
        </p:spPr>
      </p:pic>
      <p:pic>
        <p:nvPicPr>
          <p:cNvPr id="16" name="図 15">
            <a:extLst>
              <a:ext uri="{FF2B5EF4-FFF2-40B4-BE49-F238E27FC236}">
                <a16:creationId xmlns:a16="http://schemas.microsoft.com/office/drawing/2014/main" id="{804515ED-2F65-1783-664D-CECA00C7EBD8}"/>
              </a:ext>
            </a:extLst>
          </p:cNvPr>
          <p:cNvPicPr>
            <a:picLocks noChangeAspect="1"/>
          </p:cNvPicPr>
          <p:nvPr/>
        </p:nvPicPr>
        <p:blipFill>
          <a:blip r:embed="rId8"/>
          <a:stretch>
            <a:fillRect/>
          </a:stretch>
        </p:blipFill>
        <p:spPr>
          <a:xfrm>
            <a:off x="2423593" y="3792305"/>
            <a:ext cx="2520280" cy="1321672"/>
          </a:xfrm>
          <a:prstGeom prst="rect">
            <a:avLst/>
          </a:prstGeom>
        </p:spPr>
      </p:pic>
      <p:pic>
        <p:nvPicPr>
          <p:cNvPr id="18" name="図 17">
            <a:extLst>
              <a:ext uri="{FF2B5EF4-FFF2-40B4-BE49-F238E27FC236}">
                <a16:creationId xmlns:a16="http://schemas.microsoft.com/office/drawing/2014/main" id="{F0E8AAC1-02C1-1038-2CD1-92934945B851}"/>
              </a:ext>
            </a:extLst>
          </p:cNvPr>
          <p:cNvPicPr>
            <a:picLocks noChangeAspect="1"/>
          </p:cNvPicPr>
          <p:nvPr/>
        </p:nvPicPr>
        <p:blipFill>
          <a:blip r:embed="rId9"/>
          <a:stretch>
            <a:fillRect/>
          </a:stretch>
        </p:blipFill>
        <p:spPr>
          <a:xfrm>
            <a:off x="6099740" y="3635656"/>
            <a:ext cx="2895600" cy="1562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09800" y="2636912"/>
            <a:ext cx="7772400" cy="945450"/>
          </a:xfrm>
        </p:spPr>
        <p:txBody>
          <a:bodyPr/>
          <a:lstStyle/>
          <a:p>
            <a:pPr algn="ctr"/>
            <a:r>
              <a:rPr lang="en-US" altLang="ja-JP" dirty="0">
                <a:solidFill>
                  <a:schemeClr val="tx1"/>
                </a:solidFill>
              </a:rPr>
              <a:t>1-4</a:t>
            </a:r>
            <a:r>
              <a:rPr lang="ja-JP" altLang="ja-JP" dirty="0">
                <a:solidFill>
                  <a:schemeClr val="tx1"/>
                </a:solidFill>
              </a:rPr>
              <a:t>　ドローンの構成要素</a:t>
            </a:r>
            <a:endParaRPr kumimoji="1" lang="ja-JP" altLang="en-US" dirty="0">
              <a:solidFill>
                <a:schemeClr val="tx1"/>
              </a:solidFill>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14</a:t>
            </a:fld>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a:t>1-4</a:t>
            </a:r>
            <a:r>
              <a:rPr lang="ja-JP" altLang="ja-JP" dirty="0"/>
              <a:t>　ドローンの構成要素</a:t>
            </a:r>
            <a:endParaRPr kumimoji="1" lang="ja-JP" altLang="en-US" dirty="0"/>
          </a:p>
        </p:txBody>
      </p:sp>
      <p:sp>
        <p:nvSpPr>
          <p:cNvPr id="2" name="コンテンツ プレースホルダ 1"/>
          <p:cNvSpPr>
            <a:spLocks noGrp="1"/>
          </p:cNvSpPr>
          <p:nvPr>
            <p:ph idx="1"/>
          </p:nvPr>
        </p:nvSpPr>
        <p:spPr>
          <a:xfrm>
            <a:off x="1166574" y="1340768"/>
            <a:ext cx="9021688" cy="5009295"/>
          </a:xfrm>
        </p:spPr>
        <p:txBody>
          <a:bodyPr>
            <a:normAutofit/>
          </a:bodyPr>
          <a:lstStyle/>
          <a:p>
            <a:pPr>
              <a:buNone/>
            </a:pPr>
            <a:r>
              <a:rPr kumimoji="1" lang="ja-JP" altLang="en-US" sz="3600" dirty="0"/>
              <a:t>ドローンの構成要素を確認して行きましょう。</a:t>
            </a:r>
            <a:endParaRPr kumimoji="1" lang="en-US" altLang="ja-JP" sz="3600" dirty="0"/>
          </a:p>
          <a:p>
            <a:pPr lvl="1">
              <a:buNone/>
            </a:pPr>
            <a:r>
              <a:rPr lang="ja-JP" altLang="en-US" sz="3200" b="1" dirty="0"/>
              <a:t>・　</a:t>
            </a:r>
            <a:r>
              <a:rPr lang="en-US" altLang="ja-JP" sz="3200" b="1" dirty="0"/>
              <a:t>GPS/GNSS</a:t>
            </a:r>
          </a:p>
          <a:p>
            <a:pPr lvl="1">
              <a:buNone/>
            </a:pPr>
            <a:r>
              <a:rPr lang="ja-JP" altLang="en-US" sz="3200" b="1" dirty="0"/>
              <a:t>・　センサー</a:t>
            </a:r>
            <a:endParaRPr lang="en-US" altLang="ja-JP" sz="3200" b="1" dirty="0"/>
          </a:p>
          <a:p>
            <a:pPr lvl="1">
              <a:buNone/>
            </a:pPr>
            <a:r>
              <a:rPr lang="ja-JP" altLang="en-US" sz="3200" b="1" dirty="0"/>
              <a:t>・　バッテリー</a:t>
            </a:r>
            <a:endParaRPr lang="en-US" altLang="ja-JP" sz="3200" b="1" dirty="0"/>
          </a:p>
          <a:p>
            <a:pPr lvl="1">
              <a:buNone/>
            </a:pPr>
            <a:r>
              <a:rPr lang="ja-JP" altLang="en-US" sz="3200" b="1" dirty="0"/>
              <a:t>・　コントローラ</a:t>
            </a:r>
            <a:endParaRPr lang="en-US" altLang="ja-JP" sz="3200" b="1" dirty="0"/>
          </a:p>
          <a:p>
            <a:pPr lvl="1">
              <a:buNone/>
            </a:pPr>
            <a:r>
              <a:rPr lang="ja-JP" altLang="en-US" sz="3200" b="1" dirty="0"/>
              <a:t>・　通信設備</a:t>
            </a:r>
            <a:endParaRPr lang="en-US" altLang="ja-JP" sz="3200" b="1" dirty="0"/>
          </a:p>
          <a:p>
            <a:pPr lvl="1">
              <a:buNone/>
            </a:pPr>
            <a:r>
              <a:rPr lang="ja-JP" altLang="en-US" sz="3200" b="1" dirty="0"/>
              <a:t>・　モーター</a:t>
            </a:r>
            <a:r>
              <a:rPr lang="en-US" altLang="ja-JP" sz="3200" b="1" dirty="0"/>
              <a:t>/</a:t>
            </a:r>
            <a:r>
              <a:rPr lang="ja-JP" altLang="en-US" sz="3200" b="1" dirty="0"/>
              <a:t>プロペラ</a:t>
            </a:r>
            <a:endParaRPr lang="en-US" altLang="ja-JP" sz="3200" b="1" dirty="0"/>
          </a:p>
          <a:p>
            <a:pPr lvl="1">
              <a:buNone/>
            </a:pPr>
            <a:r>
              <a:rPr lang="ja-JP" altLang="en-US" sz="3200" b="1" dirty="0"/>
              <a:t>・　カメラ</a:t>
            </a:r>
            <a:endParaRPr lang="en-US" altLang="ja-JP" sz="3200" b="1" dirty="0"/>
          </a:p>
          <a:p>
            <a:pPr>
              <a:buNone/>
            </a:pP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15</a:t>
            </a:fld>
            <a:endParaRPr kumimoji="1" lang="ja-JP"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a:t>1-4</a:t>
            </a:r>
            <a:r>
              <a:rPr lang="ja-JP" altLang="ja-JP" dirty="0"/>
              <a:t>　ドローンの構成要素</a:t>
            </a: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16</a:t>
            </a:fld>
            <a:endParaRPr kumimoji="1" lang="ja-JP" altLang="en-US" dirty="0"/>
          </a:p>
        </p:txBody>
      </p:sp>
      <p:sp>
        <p:nvSpPr>
          <p:cNvPr id="5" name="正方形/長方形 4"/>
          <p:cNvSpPr/>
          <p:nvPr/>
        </p:nvSpPr>
        <p:spPr>
          <a:xfrm>
            <a:off x="4799856" y="3573016"/>
            <a:ext cx="2808312" cy="1080120"/>
          </a:xfrm>
          <a:prstGeom prst="rect">
            <a:avLst/>
          </a:prstGeom>
          <a:solidFill>
            <a:srgbClr val="92D05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Flight</a:t>
            </a:r>
          </a:p>
          <a:p>
            <a:pPr algn="ctr"/>
            <a:r>
              <a:rPr lang="en-US" altLang="ja-JP" dirty="0">
                <a:solidFill>
                  <a:schemeClr val="tx1"/>
                </a:solidFill>
              </a:rPr>
              <a:t>Controller</a:t>
            </a:r>
            <a:endParaRPr lang="ja-JP" altLang="en-US" dirty="0">
              <a:solidFill>
                <a:schemeClr val="tx1"/>
              </a:solidFill>
            </a:endParaRPr>
          </a:p>
        </p:txBody>
      </p:sp>
      <p:sp>
        <p:nvSpPr>
          <p:cNvPr id="6" name="正方形/長方形 5"/>
          <p:cNvSpPr/>
          <p:nvPr/>
        </p:nvSpPr>
        <p:spPr>
          <a:xfrm>
            <a:off x="8112224" y="2564904"/>
            <a:ext cx="1512168" cy="108012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Electronics</a:t>
            </a:r>
          </a:p>
          <a:p>
            <a:pPr algn="ctr"/>
            <a:r>
              <a:rPr lang="en-US" altLang="ja-JP" dirty="0">
                <a:solidFill>
                  <a:schemeClr val="tx1"/>
                </a:solidFill>
              </a:rPr>
              <a:t>Speed</a:t>
            </a:r>
          </a:p>
          <a:p>
            <a:pPr algn="ctr"/>
            <a:r>
              <a:rPr lang="en-US" altLang="ja-JP" dirty="0">
                <a:solidFill>
                  <a:schemeClr val="tx1"/>
                </a:solidFill>
              </a:rPr>
              <a:t>Controller</a:t>
            </a:r>
            <a:endParaRPr lang="ja-JP" altLang="en-US" dirty="0">
              <a:solidFill>
                <a:schemeClr val="tx1"/>
              </a:solidFill>
            </a:endParaRPr>
          </a:p>
        </p:txBody>
      </p:sp>
      <p:sp>
        <p:nvSpPr>
          <p:cNvPr id="7" name="正方形/長方形 6"/>
          <p:cNvSpPr/>
          <p:nvPr/>
        </p:nvSpPr>
        <p:spPr>
          <a:xfrm>
            <a:off x="8112224" y="4221088"/>
            <a:ext cx="1512168" cy="108012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Electronics</a:t>
            </a:r>
          </a:p>
          <a:p>
            <a:pPr algn="ctr"/>
            <a:r>
              <a:rPr lang="en-US" altLang="ja-JP" dirty="0">
                <a:solidFill>
                  <a:schemeClr val="tx1"/>
                </a:solidFill>
              </a:rPr>
              <a:t>Speed</a:t>
            </a:r>
          </a:p>
          <a:p>
            <a:pPr algn="ctr"/>
            <a:r>
              <a:rPr lang="en-US" altLang="ja-JP" dirty="0">
                <a:solidFill>
                  <a:schemeClr val="tx1"/>
                </a:solidFill>
              </a:rPr>
              <a:t>Controller</a:t>
            </a:r>
            <a:endParaRPr lang="ja-JP" altLang="en-US" dirty="0">
              <a:solidFill>
                <a:schemeClr val="tx1"/>
              </a:solidFill>
            </a:endParaRPr>
          </a:p>
        </p:txBody>
      </p:sp>
      <p:sp>
        <p:nvSpPr>
          <p:cNvPr id="8" name="正方形/長方形 7"/>
          <p:cNvSpPr/>
          <p:nvPr/>
        </p:nvSpPr>
        <p:spPr>
          <a:xfrm>
            <a:off x="2639616" y="2564904"/>
            <a:ext cx="1512168" cy="108012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Electronics</a:t>
            </a:r>
          </a:p>
          <a:p>
            <a:pPr algn="ctr"/>
            <a:r>
              <a:rPr lang="en-US" altLang="ja-JP" dirty="0">
                <a:solidFill>
                  <a:schemeClr val="tx1"/>
                </a:solidFill>
              </a:rPr>
              <a:t>Speed</a:t>
            </a:r>
          </a:p>
          <a:p>
            <a:pPr algn="ctr"/>
            <a:r>
              <a:rPr lang="en-US" altLang="ja-JP" dirty="0">
                <a:solidFill>
                  <a:schemeClr val="tx1"/>
                </a:solidFill>
              </a:rPr>
              <a:t>Controller</a:t>
            </a:r>
            <a:endParaRPr lang="ja-JP" altLang="en-US" dirty="0">
              <a:solidFill>
                <a:schemeClr val="tx1"/>
              </a:solidFill>
            </a:endParaRPr>
          </a:p>
        </p:txBody>
      </p:sp>
      <p:sp>
        <p:nvSpPr>
          <p:cNvPr id="9" name="正方形/長方形 8"/>
          <p:cNvSpPr/>
          <p:nvPr/>
        </p:nvSpPr>
        <p:spPr>
          <a:xfrm>
            <a:off x="2639616" y="4221088"/>
            <a:ext cx="1512168" cy="108012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Electronics</a:t>
            </a:r>
          </a:p>
          <a:p>
            <a:pPr algn="ctr"/>
            <a:r>
              <a:rPr lang="en-US" altLang="ja-JP" dirty="0">
                <a:solidFill>
                  <a:schemeClr val="tx1"/>
                </a:solidFill>
              </a:rPr>
              <a:t>Speed</a:t>
            </a:r>
          </a:p>
          <a:p>
            <a:pPr algn="ctr"/>
            <a:r>
              <a:rPr lang="en-US" altLang="ja-JP" dirty="0">
                <a:solidFill>
                  <a:schemeClr val="tx1"/>
                </a:solidFill>
              </a:rPr>
              <a:t>Controller</a:t>
            </a:r>
            <a:endParaRPr lang="ja-JP" altLang="en-US" dirty="0">
              <a:solidFill>
                <a:schemeClr val="tx1"/>
              </a:solidFill>
            </a:endParaRPr>
          </a:p>
        </p:txBody>
      </p:sp>
      <p:sp>
        <p:nvSpPr>
          <p:cNvPr id="10" name="円柱 9"/>
          <p:cNvSpPr/>
          <p:nvPr/>
        </p:nvSpPr>
        <p:spPr>
          <a:xfrm>
            <a:off x="9264352" y="1556792"/>
            <a:ext cx="1224136" cy="648072"/>
          </a:xfrm>
          <a:prstGeom prst="can">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モーター</a:t>
            </a:r>
          </a:p>
        </p:txBody>
      </p:sp>
      <p:sp>
        <p:nvSpPr>
          <p:cNvPr id="11" name="円柱 10"/>
          <p:cNvSpPr/>
          <p:nvPr/>
        </p:nvSpPr>
        <p:spPr>
          <a:xfrm>
            <a:off x="9336360" y="5805264"/>
            <a:ext cx="1224136" cy="648072"/>
          </a:xfrm>
          <a:prstGeom prst="can">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モーター</a:t>
            </a:r>
          </a:p>
        </p:txBody>
      </p:sp>
      <p:sp>
        <p:nvSpPr>
          <p:cNvPr id="12" name="円柱 11"/>
          <p:cNvSpPr/>
          <p:nvPr/>
        </p:nvSpPr>
        <p:spPr>
          <a:xfrm>
            <a:off x="1919536" y="5733256"/>
            <a:ext cx="1224136" cy="648072"/>
          </a:xfrm>
          <a:prstGeom prst="can">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モーター</a:t>
            </a:r>
          </a:p>
        </p:txBody>
      </p:sp>
      <p:sp>
        <p:nvSpPr>
          <p:cNvPr id="13" name="円柱 12"/>
          <p:cNvSpPr/>
          <p:nvPr/>
        </p:nvSpPr>
        <p:spPr>
          <a:xfrm>
            <a:off x="1775520" y="1772816"/>
            <a:ext cx="1224136" cy="648072"/>
          </a:xfrm>
          <a:prstGeom prst="can">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モーター</a:t>
            </a:r>
          </a:p>
        </p:txBody>
      </p:sp>
      <p:cxnSp>
        <p:nvCxnSpPr>
          <p:cNvPr id="15" name="図形 14"/>
          <p:cNvCxnSpPr>
            <a:stCxn id="13" idx="3"/>
            <a:endCxn id="8" idx="1"/>
          </p:cNvCxnSpPr>
          <p:nvPr/>
        </p:nvCxnSpPr>
        <p:spPr>
          <a:xfrm rot="16200000" flipH="1">
            <a:off x="2171564" y="2636912"/>
            <a:ext cx="684076" cy="252028"/>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図形 16"/>
          <p:cNvCxnSpPr>
            <a:stCxn id="9" idx="1"/>
            <a:endCxn id="12" idx="1"/>
          </p:cNvCxnSpPr>
          <p:nvPr/>
        </p:nvCxnSpPr>
        <p:spPr>
          <a:xfrm rot="10800000" flipV="1">
            <a:off x="2531604" y="4761148"/>
            <a:ext cx="108012" cy="972108"/>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図形 18"/>
          <p:cNvCxnSpPr>
            <a:stCxn id="6" idx="3"/>
            <a:endCxn id="10" idx="3"/>
          </p:cNvCxnSpPr>
          <p:nvPr/>
        </p:nvCxnSpPr>
        <p:spPr>
          <a:xfrm flipV="1">
            <a:off x="9624392" y="2204864"/>
            <a:ext cx="252028" cy="900100"/>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図形 21"/>
          <p:cNvCxnSpPr>
            <a:stCxn id="7" idx="3"/>
            <a:endCxn id="11" idx="1"/>
          </p:cNvCxnSpPr>
          <p:nvPr/>
        </p:nvCxnSpPr>
        <p:spPr>
          <a:xfrm>
            <a:off x="9624392" y="4761148"/>
            <a:ext cx="324036" cy="1044116"/>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カギ線コネクタ 26"/>
          <p:cNvCxnSpPr>
            <a:stCxn id="5" idx="3"/>
            <a:endCxn id="6" idx="1"/>
          </p:cNvCxnSpPr>
          <p:nvPr/>
        </p:nvCxnSpPr>
        <p:spPr>
          <a:xfrm flipV="1">
            <a:off x="7608168" y="3104964"/>
            <a:ext cx="504056" cy="1008112"/>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a:stCxn id="5" idx="3"/>
            <a:endCxn id="7" idx="1"/>
          </p:cNvCxnSpPr>
          <p:nvPr/>
        </p:nvCxnSpPr>
        <p:spPr>
          <a:xfrm>
            <a:off x="7608168" y="4113076"/>
            <a:ext cx="504056" cy="648072"/>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カギ線コネクタ 30"/>
          <p:cNvCxnSpPr>
            <a:stCxn id="8" idx="3"/>
            <a:endCxn id="5" idx="1"/>
          </p:cNvCxnSpPr>
          <p:nvPr/>
        </p:nvCxnSpPr>
        <p:spPr>
          <a:xfrm>
            <a:off x="4151784" y="3104964"/>
            <a:ext cx="648072" cy="1008112"/>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カギ線コネクタ 32"/>
          <p:cNvCxnSpPr>
            <a:stCxn id="5" idx="1"/>
            <a:endCxn id="9" idx="3"/>
          </p:cNvCxnSpPr>
          <p:nvPr/>
        </p:nvCxnSpPr>
        <p:spPr>
          <a:xfrm rot="10800000" flipV="1">
            <a:off x="4151784" y="4113076"/>
            <a:ext cx="648072" cy="648072"/>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4511824" y="5229200"/>
            <a:ext cx="1512168" cy="1080120"/>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Gimbals</a:t>
            </a:r>
          </a:p>
          <a:p>
            <a:pPr algn="ctr"/>
            <a:r>
              <a:rPr lang="en-US" altLang="ja-JP" dirty="0">
                <a:solidFill>
                  <a:schemeClr val="tx1"/>
                </a:solidFill>
              </a:rPr>
              <a:t>Control</a:t>
            </a:r>
          </a:p>
          <a:p>
            <a:pPr algn="ctr"/>
            <a:r>
              <a:rPr lang="en-US" altLang="ja-JP" dirty="0">
                <a:solidFill>
                  <a:schemeClr val="tx1"/>
                </a:solidFill>
              </a:rPr>
              <a:t>Unit</a:t>
            </a:r>
            <a:endParaRPr lang="ja-JP" altLang="en-US" dirty="0">
              <a:solidFill>
                <a:schemeClr val="tx1"/>
              </a:solidFill>
            </a:endParaRPr>
          </a:p>
        </p:txBody>
      </p:sp>
      <p:sp>
        <p:nvSpPr>
          <p:cNvPr id="35" name="正方形/長方形 34"/>
          <p:cNvSpPr/>
          <p:nvPr/>
        </p:nvSpPr>
        <p:spPr>
          <a:xfrm>
            <a:off x="6384032" y="5301208"/>
            <a:ext cx="1512168" cy="504056"/>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Gimbals</a:t>
            </a:r>
          </a:p>
        </p:txBody>
      </p:sp>
      <p:sp>
        <p:nvSpPr>
          <p:cNvPr id="36" name="正方形/長方形 35"/>
          <p:cNvSpPr/>
          <p:nvPr/>
        </p:nvSpPr>
        <p:spPr>
          <a:xfrm>
            <a:off x="6384032" y="6021288"/>
            <a:ext cx="1512168" cy="504056"/>
          </a:xfrm>
          <a:prstGeom prst="rec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Camera</a:t>
            </a:r>
          </a:p>
        </p:txBody>
      </p:sp>
      <p:cxnSp>
        <p:nvCxnSpPr>
          <p:cNvPr id="38" name="カギ線コネクタ 37"/>
          <p:cNvCxnSpPr>
            <a:stCxn id="5" idx="2"/>
            <a:endCxn id="34" idx="0"/>
          </p:cNvCxnSpPr>
          <p:nvPr/>
        </p:nvCxnSpPr>
        <p:spPr>
          <a:xfrm rot="5400000">
            <a:off x="5447928" y="4473116"/>
            <a:ext cx="576064" cy="936104"/>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カギ線コネクタ 39"/>
          <p:cNvCxnSpPr>
            <a:stCxn id="34" idx="3"/>
            <a:endCxn id="36" idx="1"/>
          </p:cNvCxnSpPr>
          <p:nvPr/>
        </p:nvCxnSpPr>
        <p:spPr>
          <a:xfrm>
            <a:off x="6023992" y="5769260"/>
            <a:ext cx="360040" cy="504056"/>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a:stCxn id="34" idx="3"/>
            <a:endCxn id="35" idx="1"/>
          </p:cNvCxnSpPr>
          <p:nvPr/>
        </p:nvCxnSpPr>
        <p:spPr>
          <a:xfrm flipV="1">
            <a:off x="6023992" y="5553236"/>
            <a:ext cx="360040" cy="216024"/>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807968" y="2204864"/>
            <a:ext cx="1800200" cy="86409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Inertial</a:t>
            </a:r>
          </a:p>
          <a:p>
            <a:pPr algn="ctr"/>
            <a:r>
              <a:rPr lang="en-US" altLang="ja-JP" dirty="0">
                <a:solidFill>
                  <a:schemeClr val="tx1"/>
                </a:solidFill>
              </a:rPr>
              <a:t>Measurement</a:t>
            </a:r>
          </a:p>
          <a:p>
            <a:pPr algn="ctr"/>
            <a:r>
              <a:rPr lang="en-US" altLang="ja-JP" dirty="0">
                <a:solidFill>
                  <a:schemeClr val="tx1"/>
                </a:solidFill>
              </a:rPr>
              <a:t>Unit</a:t>
            </a:r>
            <a:endParaRPr lang="ja-JP" altLang="en-US" dirty="0">
              <a:solidFill>
                <a:schemeClr val="tx1"/>
              </a:solidFill>
            </a:endParaRPr>
          </a:p>
        </p:txBody>
      </p:sp>
      <p:sp>
        <p:nvSpPr>
          <p:cNvPr id="32" name="正方形/長方形 31"/>
          <p:cNvSpPr/>
          <p:nvPr/>
        </p:nvSpPr>
        <p:spPr>
          <a:xfrm>
            <a:off x="6528048" y="1268760"/>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GPS</a:t>
            </a:r>
            <a:endParaRPr lang="ja-JP" altLang="en-US" dirty="0">
              <a:solidFill>
                <a:schemeClr val="tx1"/>
              </a:solidFill>
            </a:endParaRPr>
          </a:p>
        </p:txBody>
      </p:sp>
      <p:cxnSp>
        <p:nvCxnSpPr>
          <p:cNvPr id="39" name="カギ線コネクタ 38"/>
          <p:cNvCxnSpPr>
            <a:stCxn id="30" idx="2"/>
            <a:endCxn id="5" idx="0"/>
          </p:cNvCxnSpPr>
          <p:nvPr/>
        </p:nvCxnSpPr>
        <p:spPr>
          <a:xfrm rot="5400000">
            <a:off x="6204012" y="3068960"/>
            <a:ext cx="504056" cy="504056"/>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カギ線コネクタ 43"/>
          <p:cNvCxnSpPr>
            <a:stCxn id="30" idx="0"/>
            <a:endCxn id="32" idx="2"/>
          </p:cNvCxnSpPr>
          <p:nvPr/>
        </p:nvCxnSpPr>
        <p:spPr>
          <a:xfrm rot="5400000" flipH="1" flipV="1">
            <a:off x="6726070" y="1754814"/>
            <a:ext cx="432048" cy="468052"/>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3863752" y="1484784"/>
            <a:ext cx="1440160" cy="720080"/>
          </a:xfrm>
          <a:prstGeom prst="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受信機</a:t>
            </a:r>
          </a:p>
        </p:txBody>
      </p:sp>
      <p:cxnSp>
        <p:nvCxnSpPr>
          <p:cNvPr id="49" name="カギ線コネクタ 48"/>
          <p:cNvCxnSpPr>
            <a:stCxn id="47" idx="2"/>
          </p:cNvCxnSpPr>
          <p:nvPr/>
        </p:nvCxnSpPr>
        <p:spPr>
          <a:xfrm rot="16200000" flipH="1">
            <a:off x="4331804" y="2456892"/>
            <a:ext cx="1296144" cy="792088"/>
          </a:xfrm>
          <a:prstGeom prst="bentConnector3">
            <a:avLst>
              <a:gd name="adj1"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http://skyseeker.jp/wp/wp-content/themes/skyseker_RD/img/m210rtk_p_image04.jpg"/>
          <p:cNvPicPr>
            <a:picLocks noChangeAspect="1" noChangeArrowheads="1"/>
          </p:cNvPicPr>
          <p:nvPr/>
        </p:nvPicPr>
        <p:blipFill>
          <a:blip r:embed="rId2" cstate="print"/>
          <a:srcRect/>
          <a:stretch>
            <a:fillRect/>
          </a:stretch>
        </p:blipFill>
        <p:spPr bwMode="auto">
          <a:xfrm>
            <a:off x="1919537" y="1169368"/>
            <a:ext cx="8126617" cy="5688632"/>
          </a:xfrm>
          <a:prstGeom prst="rect">
            <a:avLst/>
          </a:prstGeom>
          <a:noFill/>
        </p:spPr>
      </p:pic>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17</a:t>
            </a:fld>
            <a:endParaRPr kumimoji="1" lang="ja-JP" altLang="en-US" dirty="0"/>
          </a:p>
        </p:txBody>
      </p:sp>
      <p:sp>
        <p:nvSpPr>
          <p:cNvPr id="6" name="正方形/長方形 5"/>
          <p:cNvSpPr/>
          <p:nvPr/>
        </p:nvSpPr>
        <p:spPr>
          <a:xfrm>
            <a:off x="8688288" y="1268760"/>
            <a:ext cx="1728192"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GPS/GNSSS</a:t>
            </a:r>
            <a:endParaRPr lang="ja-JP" altLang="en-US" dirty="0">
              <a:solidFill>
                <a:schemeClr val="tx1"/>
              </a:solidFill>
            </a:endParaRPr>
          </a:p>
        </p:txBody>
      </p:sp>
      <p:sp>
        <p:nvSpPr>
          <p:cNvPr id="7" name="正方形/長方形 6"/>
          <p:cNvSpPr/>
          <p:nvPr/>
        </p:nvSpPr>
        <p:spPr>
          <a:xfrm>
            <a:off x="1524000" y="1268760"/>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ブレード</a:t>
            </a:r>
          </a:p>
        </p:txBody>
      </p:sp>
      <p:cxnSp>
        <p:nvCxnSpPr>
          <p:cNvPr id="9" name="直線矢印コネクタ 8"/>
          <p:cNvCxnSpPr>
            <a:stCxn id="7" idx="3"/>
          </p:cNvCxnSpPr>
          <p:nvPr/>
        </p:nvCxnSpPr>
        <p:spPr>
          <a:xfrm>
            <a:off x="2820144" y="1520788"/>
            <a:ext cx="323528" cy="9721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3647728" y="1196752"/>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ローター</a:t>
            </a:r>
          </a:p>
        </p:txBody>
      </p:sp>
      <p:cxnSp>
        <p:nvCxnSpPr>
          <p:cNvPr id="11" name="直線矢印コネクタ 10"/>
          <p:cNvCxnSpPr>
            <a:stCxn id="10" idx="2"/>
          </p:cNvCxnSpPr>
          <p:nvPr/>
        </p:nvCxnSpPr>
        <p:spPr>
          <a:xfrm flipH="1">
            <a:off x="3719736" y="1700808"/>
            <a:ext cx="576064" cy="9361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6" idx="1"/>
          </p:cNvCxnSpPr>
          <p:nvPr/>
        </p:nvCxnSpPr>
        <p:spPr>
          <a:xfrm flipH="1">
            <a:off x="7392144" y="1520788"/>
            <a:ext cx="1296144" cy="7560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703512" y="4725144"/>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アーム</a:t>
            </a:r>
          </a:p>
        </p:txBody>
      </p:sp>
      <p:cxnSp>
        <p:nvCxnSpPr>
          <p:cNvPr id="22" name="直線矢印コネクタ 21"/>
          <p:cNvCxnSpPr>
            <a:stCxn id="21" idx="3"/>
          </p:cNvCxnSpPr>
          <p:nvPr/>
        </p:nvCxnSpPr>
        <p:spPr>
          <a:xfrm flipV="1">
            <a:off x="2999656" y="3284984"/>
            <a:ext cx="1584176" cy="16921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6" idx="1"/>
          </p:cNvCxnSpPr>
          <p:nvPr/>
        </p:nvCxnSpPr>
        <p:spPr>
          <a:xfrm flipH="1">
            <a:off x="4943872" y="1520788"/>
            <a:ext cx="3744416" cy="7560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2639616" y="6093296"/>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カメラ</a:t>
            </a:r>
          </a:p>
        </p:txBody>
      </p:sp>
      <p:cxnSp>
        <p:nvCxnSpPr>
          <p:cNvPr id="38" name="直線矢印コネクタ 37"/>
          <p:cNvCxnSpPr>
            <a:stCxn id="37" idx="3"/>
          </p:cNvCxnSpPr>
          <p:nvPr/>
        </p:nvCxnSpPr>
        <p:spPr>
          <a:xfrm flipV="1">
            <a:off x="3935760" y="5301208"/>
            <a:ext cx="1728192" cy="104411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8760296" y="5229200"/>
            <a:ext cx="1296144"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ジンバル</a:t>
            </a:r>
          </a:p>
        </p:txBody>
      </p:sp>
      <p:cxnSp>
        <p:nvCxnSpPr>
          <p:cNvPr id="45" name="直線矢印コネクタ 44"/>
          <p:cNvCxnSpPr>
            <a:stCxn id="44" idx="1"/>
          </p:cNvCxnSpPr>
          <p:nvPr/>
        </p:nvCxnSpPr>
        <p:spPr>
          <a:xfrm flipH="1" flipV="1">
            <a:off x="5951984" y="4221088"/>
            <a:ext cx="2808312" cy="12601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8400256" y="4221088"/>
            <a:ext cx="2088232" cy="504056"/>
          </a:xfrm>
          <a:prstGeom prst="rect">
            <a:avLst/>
          </a:prstGeom>
          <a:solidFill>
            <a:srgbClr val="99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ランデイングギアー</a:t>
            </a:r>
          </a:p>
        </p:txBody>
      </p:sp>
      <p:cxnSp>
        <p:nvCxnSpPr>
          <p:cNvPr id="50" name="直線矢印コネクタ 49"/>
          <p:cNvCxnSpPr>
            <a:stCxn id="49" idx="1"/>
          </p:cNvCxnSpPr>
          <p:nvPr/>
        </p:nvCxnSpPr>
        <p:spPr>
          <a:xfrm flipH="1" flipV="1">
            <a:off x="7104112" y="4221088"/>
            <a:ext cx="1296144" cy="2520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a:t>1-4</a:t>
            </a:r>
            <a:r>
              <a:rPr kumimoji="1" lang="ja-JP" altLang="en-US" dirty="0"/>
              <a:t>　センサー・制御系</a:t>
            </a:r>
          </a:p>
        </p:txBody>
      </p:sp>
      <p:sp>
        <p:nvSpPr>
          <p:cNvPr id="2" name="コンテンツ プレースホルダ 1"/>
          <p:cNvSpPr>
            <a:spLocks noGrp="1"/>
          </p:cNvSpPr>
          <p:nvPr>
            <p:ph idx="1"/>
          </p:nvPr>
        </p:nvSpPr>
        <p:spPr/>
        <p:txBody>
          <a:bodyPr>
            <a:normAutofit lnSpcReduction="10000"/>
          </a:bodyPr>
          <a:lstStyle/>
          <a:p>
            <a:pPr>
              <a:buNone/>
              <a:tabLst>
                <a:tab pos="3051175" algn="l"/>
              </a:tabLst>
            </a:pPr>
            <a:r>
              <a:rPr kumimoji="1" lang="en-US" altLang="ja-JP" dirty="0"/>
              <a:t>GPS</a:t>
            </a:r>
            <a:r>
              <a:rPr kumimoji="1" lang="ja-JP" altLang="en-US" dirty="0"/>
              <a:t>　</a:t>
            </a:r>
            <a:r>
              <a:rPr kumimoji="1" lang="en-US" altLang="ja-JP" dirty="0"/>
              <a:t>	</a:t>
            </a:r>
            <a:r>
              <a:rPr kumimoji="1" lang="ja-JP" altLang="en-US" dirty="0"/>
              <a:t>：　機体の位置情報を測定</a:t>
            </a:r>
            <a:endParaRPr kumimoji="1" lang="en-US" altLang="ja-JP" dirty="0"/>
          </a:p>
          <a:p>
            <a:pPr>
              <a:buNone/>
              <a:tabLst>
                <a:tab pos="3051175" algn="l"/>
              </a:tabLst>
            </a:pPr>
            <a:r>
              <a:rPr lang="ja-JP" altLang="en-US" dirty="0"/>
              <a:t>ジャイロ　</a:t>
            </a:r>
            <a:r>
              <a:rPr lang="en-US" altLang="ja-JP" dirty="0"/>
              <a:t>	</a:t>
            </a:r>
            <a:r>
              <a:rPr lang="ja-JP" altLang="en-US" dirty="0"/>
              <a:t>：　機体の傾き等を測定</a:t>
            </a:r>
            <a:endParaRPr lang="en-US" altLang="ja-JP" dirty="0"/>
          </a:p>
          <a:p>
            <a:pPr>
              <a:buNone/>
              <a:tabLst>
                <a:tab pos="3051175" algn="l"/>
              </a:tabLst>
            </a:pPr>
            <a:r>
              <a:rPr kumimoji="1" lang="ja-JP" altLang="en-US" dirty="0"/>
              <a:t>コンパス　</a:t>
            </a:r>
            <a:r>
              <a:rPr kumimoji="1" lang="en-US" altLang="ja-JP" dirty="0"/>
              <a:t>	</a:t>
            </a:r>
            <a:r>
              <a:rPr kumimoji="1" lang="ja-JP" altLang="en-US" dirty="0"/>
              <a:t>：　磁北を測定</a:t>
            </a:r>
            <a:endParaRPr kumimoji="1" lang="en-US" altLang="ja-JP" dirty="0"/>
          </a:p>
          <a:p>
            <a:pPr>
              <a:buNone/>
              <a:tabLst>
                <a:tab pos="3051175" algn="l"/>
              </a:tabLst>
            </a:pPr>
            <a:r>
              <a:rPr lang="ja-JP" altLang="en-US" dirty="0"/>
              <a:t>気圧センサー</a:t>
            </a:r>
            <a:r>
              <a:rPr lang="en-US" altLang="ja-JP" dirty="0"/>
              <a:t>	</a:t>
            </a:r>
            <a:r>
              <a:rPr lang="ja-JP" altLang="en-US" dirty="0"/>
              <a:t>：　高度情報を測定</a:t>
            </a:r>
            <a:endParaRPr lang="en-US" altLang="ja-JP" dirty="0"/>
          </a:p>
          <a:p>
            <a:pPr>
              <a:buNone/>
              <a:tabLst>
                <a:tab pos="3051175" algn="l"/>
              </a:tabLst>
            </a:pPr>
            <a:r>
              <a:rPr kumimoji="1" lang="ja-JP" altLang="en-US" dirty="0"/>
              <a:t>加速度センサー　</a:t>
            </a:r>
            <a:r>
              <a:rPr kumimoji="1" lang="en-US" altLang="ja-JP" dirty="0"/>
              <a:t>	</a:t>
            </a:r>
            <a:r>
              <a:rPr kumimoji="1" lang="ja-JP" altLang="en-US" dirty="0"/>
              <a:t>：　加速度により移動距離等を測定</a:t>
            </a:r>
            <a:endParaRPr kumimoji="1" lang="en-US" altLang="ja-JP" dirty="0"/>
          </a:p>
          <a:p>
            <a:pPr>
              <a:buNone/>
              <a:tabLst>
                <a:tab pos="3051175" algn="l"/>
              </a:tabLst>
            </a:pPr>
            <a:r>
              <a:rPr lang="ja-JP" altLang="en-US" dirty="0"/>
              <a:t>超音波センサー</a:t>
            </a:r>
            <a:r>
              <a:rPr lang="en-US" altLang="ja-JP" dirty="0"/>
              <a:t>	</a:t>
            </a:r>
            <a:r>
              <a:rPr kumimoji="1" lang="ja-JP" altLang="en-US" dirty="0"/>
              <a:t>：</a:t>
            </a:r>
            <a:r>
              <a:rPr lang="ja-JP" altLang="en-US" dirty="0"/>
              <a:t>音波の反射で、高度、距離を測定</a:t>
            </a:r>
            <a:endParaRPr lang="en-US" altLang="ja-JP" dirty="0"/>
          </a:p>
          <a:p>
            <a:pPr>
              <a:buNone/>
              <a:tabLst>
                <a:tab pos="3051175" algn="l"/>
              </a:tabLst>
            </a:pPr>
            <a:r>
              <a:rPr kumimoji="1" lang="en-US" altLang="ja-JP" dirty="0"/>
              <a:t>IMU</a:t>
            </a:r>
            <a:r>
              <a:rPr kumimoji="1" lang="ja-JP" altLang="en-US" dirty="0"/>
              <a:t>　</a:t>
            </a:r>
            <a:r>
              <a:rPr kumimoji="1" lang="en-US" altLang="ja-JP" dirty="0"/>
              <a:t>	</a:t>
            </a:r>
            <a:r>
              <a:rPr kumimoji="1" lang="ja-JP" altLang="en-US" dirty="0"/>
              <a:t>：　コンパス、ジャイロなどが入っている部品</a:t>
            </a:r>
            <a:endParaRPr kumimoji="1" lang="en-US" altLang="ja-JP" dirty="0"/>
          </a:p>
          <a:p>
            <a:pPr>
              <a:buNone/>
              <a:tabLst>
                <a:tab pos="3051175" algn="l"/>
              </a:tabLst>
            </a:pPr>
            <a:r>
              <a:rPr lang="ja-JP" altLang="en-US" dirty="0"/>
              <a:t>カメラ　</a:t>
            </a:r>
            <a:r>
              <a:rPr lang="en-US" altLang="ja-JP" dirty="0"/>
              <a:t>	</a:t>
            </a:r>
            <a:r>
              <a:rPr lang="ja-JP" altLang="en-US" dirty="0"/>
              <a:t>：　連続写真の画像認識で、機体位置を維持</a:t>
            </a: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18</a:t>
            </a:fld>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09800" y="2636912"/>
            <a:ext cx="7772400" cy="945450"/>
          </a:xfrm>
        </p:spPr>
        <p:txBody>
          <a:bodyPr/>
          <a:lstStyle/>
          <a:p>
            <a:pPr algn="ctr"/>
            <a:r>
              <a:rPr lang="ja-JP" altLang="ja-JP" dirty="0">
                <a:solidFill>
                  <a:schemeClr val="tx1"/>
                </a:solidFill>
              </a:rPr>
              <a:t>２．法令関連概要</a:t>
            </a:r>
            <a:endParaRPr kumimoji="1" lang="ja-JP" altLang="en-US" dirty="0">
              <a:solidFill>
                <a:schemeClr val="tx1"/>
              </a:solidFill>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19</a:t>
            </a:fld>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ja-JP" altLang="en-US" dirty="0"/>
              <a:t>目次</a:t>
            </a:r>
          </a:p>
        </p:txBody>
      </p:sp>
      <p:sp>
        <p:nvSpPr>
          <p:cNvPr id="2" name="コンテンツ プレースホルダ 1"/>
          <p:cNvSpPr>
            <a:spLocks noGrp="1"/>
          </p:cNvSpPr>
          <p:nvPr>
            <p:ph idx="1"/>
          </p:nvPr>
        </p:nvSpPr>
        <p:spPr>
          <a:xfrm>
            <a:off x="1055440" y="1196752"/>
            <a:ext cx="9937104" cy="5256584"/>
          </a:xfrm>
          <a:solidFill>
            <a:schemeClr val="bg1"/>
          </a:solidFill>
        </p:spPr>
        <p:txBody>
          <a:bodyPr>
            <a:normAutofit fontScale="85000" lnSpcReduction="20000"/>
          </a:bodyPr>
          <a:lstStyle/>
          <a:p>
            <a:pPr>
              <a:buNone/>
            </a:pPr>
            <a:r>
              <a:rPr kumimoji="1" lang="ja-JP" altLang="en-US" b="1" dirty="0">
                <a:latin typeface="ＭＳ Ｐゴシック" panose="020B0600070205080204" pitchFamily="50" charset="-128"/>
                <a:ea typeface="ＭＳ Ｐゴシック" panose="020B0600070205080204" pitchFamily="50" charset="-128"/>
              </a:rPr>
              <a:t>１．ドローンの概要</a:t>
            </a:r>
            <a:endParaRPr kumimoji="1" lang="en-US" altLang="ja-JP" b="1" dirty="0">
              <a:latin typeface="ＭＳ Ｐゴシック" panose="020B0600070205080204" pitchFamily="50" charset="-128"/>
              <a:ea typeface="ＭＳ Ｐゴシック" panose="020B0600070205080204" pitchFamily="50" charset="-128"/>
            </a:endParaRPr>
          </a:p>
          <a:p>
            <a:pPr lvl="1">
              <a:buNone/>
            </a:pPr>
            <a:r>
              <a:rPr lang="en-US" altLang="ja-JP" b="1" dirty="0">
                <a:latin typeface="ＭＳ Ｐゴシック" panose="020B0600070205080204" pitchFamily="50" charset="-128"/>
                <a:ea typeface="ＭＳ Ｐゴシック" panose="020B0600070205080204" pitchFamily="50" charset="-128"/>
              </a:rPr>
              <a:t>1-1</a:t>
            </a:r>
            <a:r>
              <a:rPr lang="ja-JP" altLang="en-US" b="1" dirty="0">
                <a:latin typeface="ＭＳ Ｐゴシック" panose="020B0600070205080204" pitchFamily="50" charset="-128"/>
                <a:ea typeface="ＭＳ Ｐゴシック" panose="020B0600070205080204" pitchFamily="50" charset="-128"/>
              </a:rPr>
              <a:t>　ドローンについて（種類、飛行原理）</a:t>
            </a:r>
            <a:endParaRPr lang="en-US" altLang="ja-JP" b="1" dirty="0">
              <a:latin typeface="ＭＳ Ｐゴシック" panose="020B0600070205080204" pitchFamily="50" charset="-128"/>
              <a:ea typeface="ＭＳ Ｐゴシック" panose="020B0600070205080204" pitchFamily="50" charset="-128"/>
            </a:endParaRPr>
          </a:p>
          <a:p>
            <a:pPr lvl="1">
              <a:buNone/>
            </a:pPr>
            <a:r>
              <a:rPr lang="en-US" altLang="ja-JP" b="1" dirty="0">
                <a:latin typeface="ＭＳ Ｐゴシック" panose="020B0600070205080204" pitchFamily="50" charset="-128"/>
                <a:ea typeface="ＭＳ Ｐゴシック" panose="020B0600070205080204" pitchFamily="50" charset="-128"/>
              </a:rPr>
              <a:t>1-2</a:t>
            </a:r>
            <a:r>
              <a:rPr lang="ja-JP" altLang="en-US" b="1" dirty="0">
                <a:latin typeface="ＭＳ Ｐゴシック" panose="020B0600070205080204" pitchFamily="50" charset="-128"/>
                <a:ea typeface="ＭＳ Ｐゴシック" panose="020B0600070205080204" pitchFamily="50" charset="-128"/>
              </a:rPr>
              <a:t>　</a:t>
            </a:r>
            <a:r>
              <a:rPr kumimoji="1" lang="ja-JP" altLang="en-US" b="1" dirty="0">
                <a:latin typeface="ＭＳ Ｐゴシック" panose="020B0600070205080204" pitchFamily="50" charset="-128"/>
                <a:ea typeface="ＭＳ Ｐゴシック" panose="020B0600070205080204" pitchFamily="50" charset="-128"/>
              </a:rPr>
              <a:t>トイドローン</a:t>
            </a:r>
            <a:endParaRPr kumimoji="1" lang="en-US" altLang="ja-JP" b="1" dirty="0">
              <a:latin typeface="ＭＳ Ｐゴシック" panose="020B0600070205080204" pitchFamily="50" charset="-128"/>
              <a:ea typeface="ＭＳ Ｐゴシック" panose="020B0600070205080204" pitchFamily="50" charset="-128"/>
            </a:endParaRPr>
          </a:p>
          <a:p>
            <a:pPr lvl="1">
              <a:buNone/>
            </a:pPr>
            <a:r>
              <a:rPr lang="en-US" altLang="ja-JP" b="1" dirty="0">
                <a:latin typeface="ＭＳ Ｐゴシック" panose="020B0600070205080204" pitchFamily="50" charset="-128"/>
                <a:ea typeface="ＭＳ Ｐゴシック" panose="020B0600070205080204" pitchFamily="50" charset="-128"/>
              </a:rPr>
              <a:t>1-3</a:t>
            </a:r>
            <a:r>
              <a:rPr lang="ja-JP" altLang="en-US" b="1" dirty="0">
                <a:latin typeface="ＭＳ Ｐゴシック" panose="020B0600070205080204" pitchFamily="50" charset="-128"/>
                <a:ea typeface="ＭＳ Ｐゴシック" panose="020B0600070205080204" pitchFamily="50" charset="-128"/>
              </a:rPr>
              <a:t>　一般、産業用ドローン（航空法摘要）</a:t>
            </a:r>
            <a:endParaRPr lang="en-US" altLang="ja-JP" b="1" dirty="0">
              <a:latin typeface="ＭＳ Ｐゴシック" panose="020B0600070205080204" pitchFamily="50" charset="-128"/>
              <a:ea typeface="ＭＳ Ｐゴシック" panose="020B0600070205080204" pitchFamily="50" charset="-128"/>
            </a:endParaRPr>
          </a:p>
          <a:p>
            <a:pPr lvl="1">
              <a:buNone/>
            </a:pPr>
            <a:r>
              <a:rPr kumimoji="1" lang="en-US" altLang="ja-JP" b="1" dirty="0">
                <a:latin typeface="ＭＳ Ｐゴシック" panose="020B0600070205080204" pitchFamily="50" charset="-128"/>
                <a:ea typeface="ＭＳ Ｐゴシック" panose="020B0600070205080204" pitchFamily="50" charset="-128"/>
              </a:rPr>
              <a:t>1-4</a:t>
            </a:r>
            <a:r>
              <a:rPr kumimoji="1" lang="ja-JP" altLang="en-US" b="1" dirty="0">
                <a:latin typeface="ＭＳ Ｐゴシック" panose="020B0600070205080204" pitchFamily="50" charset="-128"/>
                <a:ea typeface="ＭＳ Ｐゴシック" panose="020B0600070205080204" pitchFamily="50" charset="-128"/>
              </a:rPr>
              <a:t>　ドローンの構成要素</a:t>
            </a:r>
            <a:endParaRPr kumimoji="1" lang="en-US" altLang="ja-JP" b="1" dirty="0">
              <a:latin typeface="ＭＳ Ｐゴシック" panose="020B0600070205080204" pitchFamily="50" charset="-128"/>
              <a:ea typeface="ＭＳ Ｐゴシック" panose="020B0600070205080204" pitchFamily="50" charset="-128"/>
            </a:endParaRPr>
          </a:p>
          <a:p>
            <a:pPr lvl="1">
              <a:buNone/>
            </a:pPr>
            <a:r>
              <a:rPr kumimoji="1" lang="ja-JP" altLang="en-US" b="1" dirty="0">
                <a:latin typeface="ＭＳ Ｐゴシック" panose="020B0600070205080204" pitchFamily="50" charset="-128"/>
                <a:ea typeface="ＭＳ Ｐゴシック" panose="020B0600070205080204" pitchFamily="50" charset="-128"/>
              </a:rPr>
              <a:t>　</a:t>
            </a:r>
            <a:r>
              <a:rPr kumimoji="1" lang="en-US" altLang="ja-JP" b="1" dirty="0">
                <a:latin typeface="ＭＳ Ｐゴシック" panose="020B0600070205080204" pitchFamily="50" charset="-128"/>
                <a:ea typeface="ＭＳ Ｐゴシック" panose="020B0600070205080204" pitchFamily="50" charset="-128"/>
              </a:rPr>
              <a:t>GPS/GNSS</a:t>
            </a:r>
            <a:r>
              <a:rPr kumimoji="1" lang="ja-JP" altLang="en-US" b="1" dirty="0">
                <a:latin typeface="ＭＳ Ｐゴシック" panose="020B0600070205080204" pitchFamily="50" charset="-128"/>
                <a:ea typeface="ＭＳ Ｐゴシック" panose="020B0600070205080204" pitchFamily="50" charset="-128"/>
              </a:rPr>
              <a:t>、</a:t>
            </a:r>
            <a:r>
              <a:rPr lang="ja-JP" altLang="en-US" b="1" dirty="0">
                <a:latin typeface="ＭＳ Ｐゴシック" panose="020B0600070205080204" pitchFamily="50" charset="-128"/>
                <a:ea typeface="ＭＳ Ｐゴシック" panose="020B0600070205080204" pitchFamily="50" charset="-128"/>
              </a:rPr>
              <a:t>バッテリー、</a:t>
            </a:r>
            <a:r>
              <a:rPr kumimoji="1" lang="ja-JP" altLang="en-US" b="1" dirty="0">
                <a:latin typeface="ＭＳ Ｐゴシック" panose="020B0600070205080204" pitchFamily="50" charset="-128"/>
                <a:ea typeface="ＭＳ Ｐゴシック" panose="020B0600070205080204" pitchFamily="50" charset="-128"/>
              </a:rPr>
              <a:t>コントローラ、</a:t>
            </a:r>
            <a:r>
              <a:rPr lang="ja-JP" altLang="en-US" b="1" dirty="0">
                <a:latin typeface="ＭＳ Ｐゴシック" panose="020B0600070205080204" pitchFamily="50" charset="-128"/>
                <a:ea typeface="ＭＳ Ｐゴシック" panose="020B0600070205080204" pitchFamily="50" charset="-128"/>
              </a:rPr>
              <a:t>通信設備</a:t>
            </a:r>
            <a:endParaRPr lang="en-US" altLang="ja-JP" b="1" dirty="0">
              <a:latin typeface="ＭＳ Ｐゴシック" panose="020B0600070205080204" pitchFamily="50" charset="-128"/>
              <a:ea typeface="ＭＳ Ｐゴシック" panose="020B0600070205080204" pitchFamily="50" charset="-128"/>
            </a:endParaRPr>
          </a:p>
          <a:p>
            <a:pPr lvl="1">
              <a:buNone/>
            </a:pPr>
            <a:r>
              <a:rPr kumimoji="1" lang="ja-JP" altLang="en-US" b="1" dirty="0">
                <a:latin typeface="ＭＳ Ｐゴシック" panose="020B0600070205080204" pitchFamily="50" charset="-128"/>
                <a:ea typeface="ＭＳ Ｐゴシック" panose="020B0600070205080204" pitchFamily="50" charset="-128"/>
              </a:rPr>
              <a:t>　コントローラ、モーター、センサー</a:t>
            </a:r>
            <a:endParaRPr kumimoji="1" lang="en-US" altLang="ja-JP" b="1" dirty="0">
              <a:latin typeface="ＭＳ Ｐゴシック" panose="020B0600070205080204" pitchFamily="50" charset="-128"/>
              <a:ea typeface="ＭＳ Ｐゴシック" panose="020B0600070205080204" pitchFamily="50" charset="-128"/>
            </a:endParaRPr>
          </a:p>
          <a:p>
            <a:pPr>
              <a:buNone/>
            </a:pPr>
            <a:r>
              <a:rPr lang="ja-JP" altLang="en-US" b="1" dirty="0">
                <a:latin typeface="ＭＳ Ｐゴシック" panose="020B0600070205080204" pitchFamily="50" charset="-128"/>
                <a:ea typeface="ＭＳ Ｐゴシック" panose="020B0600070205080204" pitchFamily="50" charset="-128"/>
              </a:rPr>
              <a:t>２．法令関連概要</a:t>
            </a:r>
            <a:endParaRPr lang="en-US" altLang="ja-JP" b="1" dirty="0">
              <a:latin typeface="ＭＳ Ｐゴシック" panose="020B0600070205080204" pitchFamily="50" charset="-128"/>
              <a:ea typeface="ＭＳ Ｐゴシック" panose="020B0600070205080204" pitchFamily="50" charset="-128"/>
            </a:endParaRPr>
          </a:p>
          <a:p>
            <a:pPr lvl="1">
              <a:buNone/>
            </a:pPr>
            <a:r>
              <a:rPr kumimoji="1" lang="en-US" altLang="ja-JP" b="1" dirty="0">
                <a:latin typeface="ＭＳ Ｐゴシック" panose="020B0600070205080204" pitchFamily="50" charset="-128"/>
                <a:ea typeface="ＭＳ Ｐゴシック" panose="020B0600070205080204" pitchFamily="50" charset="-128"/>
              </a:rPr>
              <a:t>2-1</a:t>
            </a:r>
            <a:r>
              <a:rPr kumimoji="1" lang="ja-JP" altLang="en-US" b="1" dirty="0">
                <a:latin typeface="ＭＳ Ｐゴシック" panose="020B0600070205080204" pitchFamily="50" charset="-128"/>
                <a:ea typeface="ＭＳ Ｐゴシック" panose="020B0600070205080204" pitchFamily="50" charset="-128"/>
              </a:rPr>
              <a:t>　資格について</a:t>
            </a:r>
            <a:endParaRPr kumimoji="1" lang="en-US" altLang="ja-JP" b="1" dirty="0">
              <a:latin typeface="ＭＳ Ｐゴシック" panose="020B0600070205080204" pitchFamily="50" charset="-128"/>
              <a:ea typeface="ＭＳ Ｐゴシック" panose="020B0600070205080204" pitchFamily="50" charset="-128"/>
            </a:endParaRPr>
          </a:p>
          <a:p>
            <a:pPr lvl="1">
              <a:buNone/>
            </a:pPr>
            <a:r>
              <a:rPr kumimoji="1" lang="en-US" altLang="ja-JP" b="1" dirty="0">
                <a:latin typeface="ＭＳ Ｐゴシック" panose="020B0600070205080204" pitchFamily="50" charset="-128"/>
                <a:ea typeface="ＭＳ Ｐゴシック" panose="020B0600070205080204" pitchFamily="50" charset="-128"/>
              </a:rPr>
              <a:t>2-2</a:t>
            </a:r>
            <a:r>
              <a:rPr kumimoji="1" lang="ja-JP" altLang="en-US" b="1" dirty="0">
                <a:latin typeface="ＭＳ Ｐゴシック" panose="020B0600070205080204" pitchFamily="50" charset="-128"/>
                <a:ea typeface="ＭＳ Ｐゴシック" panose="020B0600070205080204" pitchFamily="50" charset="-128"/>
              </a:rPr>
              <a:t>　航空法（改正航空法、許可、承認等含む）</a:t>
            </a:r>
            <a:endParaRPr kumimoji="1" lang="en-US" altLang="ja-JP" b="1" dirty="0">
              <a:latin typeface="ＭＳ Ｐゴシック" panose="020B0600070205080204" pitchFamily="50" charset="-128"/>
              <a:ea typeface="ＭＳ Ｐゴシック" panose="020B0600070205080204" pitchFamily="50" charset="-128"/>
            </a:endParaRPr>
          </a:p>
          <a:p>
            <a:pPr lvl="1">
              <a:buNone/>
            </a:pPr>
            <a:r>
              <a:rPr lang="en-US" altLang="ja-JP" b="1" dirty="0">
                <a:latin typeface="ＭＳ Ｐゴシック" panose="020B0600070205080204" pitchFamily="50" charset="-128"/>
                <a:ea typeface="ＭＳ Ｐゴシック" panose="020B0600070205080204" pitchFamily="50" charset="-128"/>
              </a:rPr>
              <a:t>2-3</a:t>
            </a:r>
            <a:r>
              <a:rPr lang="ja-JP" altLang="en-US" b="1" dirty="0">
                <a:latin typeface="ＭＳ Ｐゴシック" panose="020B0600070205080204" pitchFamily="50" charset="-128"/>
                <a:ea typeface="ＭＳ Ｐゴシック" panose="020B0600070205080204" pitchFamily="50" charset="-128"/>
              </a:rPr>
              <a:t>　</a:t>
            </a:r>
            <a:r>
              <a:rPr kumimoji="1" lang="ja-JP" altLang="en-US" b="1" dirty="0">
                <a:latin typeface="ＭＳ Ｐゴシック" panose="020B0600070205080204" pitchFamily="50" charset="-128"/>
                <a:ea typeface="ＭＳ Ｐゴシック" panose="020B0600070205080204" pitchFamily="50" charset="-128"/>
              </a:rPr>
              <a:t>その他の法令等</a:t>
            </a:r>
            <a:endParaRPr lang="en-US" altLang="ja-JP" b="1" dirty="0">
              <a:latin typeface="ＭＳ Ｐゴシック" panose="020B0600070205080204" pitchFamily="50" charset="-128"/>
              <a:ea typeface="ＭＳ Ｐゴシック" panose="020B0600070205080204" pitchFamily="50" charset="-128"/>
            </a:endParaRPr>
          </a:p>
          <a:p>
            <a:pPr marL="0" lvl="1" indent="0">
              <a:buNone/>
            </a:pPr>
            <a:r>
              <a:rPr kumimoji="1" lang="ja-JP" altLang="en-US" b="1" dirty="0">
                <a:latin typeface="ＭＳ Ｐゴシック" panose="020B0600070205080204" pitchFamily="50" charset="-128"/>
                <a:ea typeface="ＭＳ Ｐゴシック" panose="020B0600070205080204" pitchFamily="50" charset="-128"/>
              </a:rPr>
              <a:t>３．フライト体験</a:t>
            </a:r>
            <a:endParaRPr kumimoji="1" lang="en-US" altLang="ja-JP" b="1" dirty="0">
              <a:latin typeface="ＭＳ Ｐゴシック" panose="020B0600070205080204" pitchFamily="50" charset="-128"/>
              <a:ea typeface="ＭＳ Ｐゴシック" panose="020B0600070205080204" pitchFamily="50" charset="-128"/>
            </a:endParaRPr>
          </a:p>
          <a:p>
            <a:pPr marL="0" lvl="1" indent="0">
              <a:buNone/>
            </a:pPr>
            <a:r>
              <a:rPr lang="ja-JP" altLang="en-US" b="1" dirty="0">
                <a:latin typeface="ＭＳ Ｐゴシック" panose="020B0600070205080204" pitchFamily="50" charset="-128"/>
                <a:ea typeface="ＭＳ Ｐゴシック" panose="020B0600070205080204" pitchFamily="50" charset="-128"/>
              </a:rPr>
              <a:t>　　マニュアルとプログラミング</a:t>
            </a:r>
            <a:endParaRPr kumimoji="1" lang="en-US" altLang="ja-JP" b="1" dirty="0">
              <a:latin typeface="ＭＳ Ｐゴシック" panose="020B0600070205080204" pitchFamily="50" charset="-128"/>
              <a:ea typeface="ＭＳ Ｐゴシック" panose="020B0600070205080204" pitchFamily="50" charset="-128"/>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a:t>
            </a:fld>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ドローン関係法令</a:t>
            </a:r>
          </a:p>
        </p:txBody>
      </p:sp>
      <p:sp>
        <p:nvSpPr>
          <p:cNvPr id="3" name="コンテンツ プレースホルダ 2"/>
          <p:cNvSpPr>
            <a:spLocks noGrp="1"/>
          </p:cNvSpPr>
          <p:nvPr>
            <p:ph idx="1"/>
          </p:nvPr>
        </p:nvSpPr>
        <p:spPr/>
        <p:txBody>
          <a:bodyPr>
            <a:normAutofit/>
          </a:bodyPr>
          <a:lstStyle/>
          <a:p>
            <a:pPr>
              <a:buNone/>
            </a:pPr>
            <a:r>
              <a:rPr lang="ja-JP" altLang="en-US" dirty="0"/>
              <a:t>ドローンに関する法律一覧</a:t>
            </a:r>
          </a:p>
          <a:p>
            <a:pPr marL="534988" indent="0">
              <a:buFont typeface="+mj-lt"/>
              <a:buAutoNum type="arabicPeriod"/>
            </a:pPr>
            <a:r>
              <a:rPr lang="ja-JP" altLang="en-US" dirty="0"/>
              <a:t>　航空法</a:t>
            </a:r>
          </a:p>
          <a:p>
            <a:pPr marL="534988" indent="0">
              <a:buFont typeface="+mj-lt"/>
              <a:buAutoNum type="arabicPeriod"/>
            </a:pPr>
            <a:r>
              <a:rPr lang="ja-JP" altLang="en-US" dirty="0"/>
              <a:t>　小型無人機等飛行禁止法</a:t>
            </a:r>
          </a:p>
          <a:p>
            <a:pPr marL="534988" indent="0">
              <a:buFont typeface="+mj-lt"/>
              <a:buAutoNum type="arabicPeriod"/>
            </a:pPr>
            <a:r>
              <a:rPr lang="ja-JP" altLang="en-US" dirty="0"/>
              <a:t>　道路交通法</a:t>
            </a:r>
          </a:p>
          <a:p>
            <a:pPr marL="534988" indent="0">
              <a:buFont typeface="+mj-lt"/>
              <a:buAutoNum type="arabicPeriod"/>
            </a:pPr>
            <a:r>
              <a:rPr lang="ja-JP" altLang="en-US" dirty="0"/>
              <a:t>　民法</a:t>
            </a:r>
          </a:p>
          <a:p>
            <a:pPr marL="534988" indent="0">
              <a:buFont typeface="+mj-lt"/>
              <a:buAutoNum type="arabicPeriod"/>
            </a:pPr>
            <a:r>
              <a:rPr lang="ja-JP" altLang="en-US" dirty="0"/>
              <a:t>　電波法</a:t>
            </a:r>
          </a:p>
          <a:p>
            <a:pPr>
              <a:buNone/>
            </a:pPr>
            <a:endParaRPr lang="en-US" altLang="ja-JP" dirty="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9A4BA3D-E6E8-4189-8F95-D61D0C963793}" type="slidenum">
              <a:rPr kumimoji="1" lang="ja-JP" altLang="en-US" smtClean="0"/>
              <a:pPr/>
              <a:t>20</a:t>
            </a:fld>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09800" y="2636912"/>
            <a:ext cx="7772400" cy="945450"/>
          </a:xfrm>
        </p:spPr>
        <p:txBody>
          <a:bodyPr/>
          <a:lstStyle/>
          <a:p>
            <a:pPr algn="ctr"/>
            <a:r>
              <a:rPr lang="en-US" altLang="ja-JP" dirty="0">
                <a:solidFill>
                  <a:schemeClr val="tx1"/>
                </a:solidFill>
              </a:rPr>
              <a:t>2-1</a:t>
            </a:r>
            <a:r>
              <a:rPr lang="ja-JP" altLang="ja-JP" dirty="0">
                <a:solidFill>
                  <a:schemeClr val="tx1"/>
                </a:solidFill>
              </a:rPr>
              <a:t>　資格について</a:t>
            </a:r>
            <a:endParaRPr kumimoji="1" lang="ja-JP" altLang="en-US" dirty="0">
              <a:solidFill>
                <a:schemeClr val="tx1"/>
              </a:solidFill>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21</a:t>
            </a:fld>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a:t>2-1</a:t>
            </a:r>
            <a:r>
              <a:rPr kumimoji="1" lang="ja-JP" altLang="en-US" dirty="0"/>
              <a:t>　資格</a:t>
            </a:r>
          </a:p>
        </p:txBody>
      </p:sp>
      <p:sp>
        <p:nvSpPr>
          <p:cNvPr id="2" name="コンテンツ プレースホルダ 1"/>
          <p:cNvSpPr>
            <a:spLocks noGrp="1"/>
          </p:cNvSpPr>
          <p:nvPr>
            <p:ph idx="1"/>
          </p:nvPr>
        </p:nvSpPr>
        <p:spPr>
          <a:xfrm>
            <a:off x="609600" y="1124744"/>
            <a:ext cx="9806880" cy="5596731"/>
          </a:xfrm>
        </p:spPr>
        <p:txBody>
          <a:bodyPr>
            <a:noAutofit/>
          </a:bodyPr>
          <a:lstStyle/>
          <a:p>
            <a:pPr marL="0" indent="0">
              <a:buNone/>
            </a:pPr>
            <a:r>
              <a:rPr lang="zh-TW" altLang="en-US" b="1" dirty="0">
                <a:latin typeface="ＭＳ Ｐゴシック" panose="020B0600070205080204" pitchFamily="50" charset="-128"/>
                <a:ea typeface="ＭＳ Ｐゴシック" panose="020B0600070205080204" pitchFamily="50" charset="-128"/>
              </a:rPr>
              <a:t>無人航空機操縦者技能証明等</a:t>
            </a:r>
            <a:endParaRPr lang="en-US" altLang="zh-TW" b="1" dirty="0">
              <a:latin typeface="ＭＳ Ｐゴシック" panose="020B0600070205080204" pitchFamily="50" charset="-128"/>
              <a:ea typeface="ＭＳ Ｐゴシック" panose="020B0600070205080204" pitchFamily="50" charset="-128"/>
            </a:endParaRPr>
          </a:p>
          <a:p>
            <a:pPr marL="0" indent="0">
              <a:buNone/>
            </a:pPr>
            <a:endParaRPr lang="en-US" altLang="ja-JP" sz="600" b="1" dirty="0">
              <a:latin typeface="ＭＳ Ｐゴシック" panose="020B0600070205080204" pitchFamily="50" charset="-128"/>
              <a:ea typeface="ＭＳ Ｐゴシック" panose="020B0600070205080204" pitchFamily="50" charset="-128"/>
            </a:endParaRPr>
          </a:p>
          <a:p>
            <a:pPr marL="0" indent="0">
              <a:buNone/>
            </a:pPr>
            <a:r>
              <a:rPr lang="ja-JP" altLang="en-US" sz="2800" b="1" dirty="0">
                <a:latin typeface="ＭＳ Ｐゴシック" panose="020B0600070205080204" pitchFamily="50" charset="-128"/>
                <a:ea typeface="ＭＳ Ｐゴシック" panose="020B0600070205080204" pitchFamily="50" charset="-128"/>
              </a:rPr>
              <a:t>無人航空機を飛行させるのに必要な技能（知識及び能力）を有することを証明する資格制度です。</a:t>
            </a:r>
            <a:endParaRPr lang="en-US" altLang="ja-JP" sz="2800" b="1" dirty="0">
              <a:latin typeface="ＭＳ Ｐゴシック" panose="020B0600070205080204" pitchFamily="50" charset="-128"/>
              <a:ea typeface="ＭＳ Ｐゴシック" panose="020B0600070205080204" pitchFamily="50" charset="-128"/>
            </a:endParaRPr>
          </a:p>
          <a:p>
            <a:pPr marL="0" indent="0">
              <a:buNone/>
            </a:pPr>
            <a:endParaRPr lang="en-US" altLang="ja-JP" sz="1200" b="1" dirty="0">
              <a:latin typeface="ＭＳ Ｐゴシック" panose="020B0600070205080204" pitchFamily="50" charset="-128"/>
              <a:ea typeface="ＭＳ Ｐゴシック" panose="020B0600070205080204" pitchFamily="50" charset="-128"/>
            </a:endParaRPr>
          </a:p>
          <a:p>
            <a:pPr marL="0" indent="0">
              <a:buNone/>
            </a:pPr>
            <a:r>
              <a:rPr lang="ja-JP" altLang="en-US" sz="2800" b="1" dirty="0">
                <a:latin typeface="ＭＳ Ｐゴシック" panose="020B0600070205080204" pitchFamily="50" charset="-128"/>
                <a:ea typeface="ＭＳ Ｐゴシック" panose="020B0600070205080204" pitchFamily="50" charset="-128"/>
              </a:rPr>
              <a:t>資格の区分</a:t>
            </a:r>
            <a:endParaRPr lang="en-US" altLang="ja-JP" sz="28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・一等無人航空機操縦士</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・二等無人航空機操縦士</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endParaRPr lang="en-US" altLang="ja-JP" sz="1100" b="1" dirty="0">
              <a:latin typeface="ＭＳ Ｐゴシック" panose="020B0600070205080204" pitchFamily="50" charset="-128"/>
              <a:ea typeface="ＭＳ Ｐゴシック" panose="020B0600070205080204" pitchFamily="50" charset="-128"/>
            </a:endParaRPr>
          </a:p>
          <a:p>
            <a:pPr marL="0" indent="0">
              <a:buNone/>
            </a:pPr>
            <a:r>
              <a:rPr lang="ja-JP" altLang="en-US" sz="2800" b="1" dirty="0">
                <a:latin typeface="ＭＳ Ｐゴシック" panose="020B0600070205080204" pitchFamily="50" charset="-128"/>
                <a:ea typeface="ＭＳ Ｐゴシック" panose="020B0600070205080204" pitchFamily="50" charset="-128"/>
              </a:rPr>
              <a:t>無人航空機の種類</a:t>
            </a:r>
            <a:endParaRPr lang="en-US" altLang="ja-JP" sz="28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・マルチローター</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・ヘリコプター</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・飛行機</a:t>
            </a:r>
            <a:endParaRPr lang="en-US" altLang="ja-JP" sz="2000" b="1" dirty="0">
              <a:latin typeface="ＭＳ Ｐゴシック" panose="020B0600070205080204" pitchFamily="50" charset="-128"/>
              <a:ea typeface="ＭＳ Ｐゴシック" panose="020B0600070205080204" pitchFamily="50" charset="-128"/>
            </a:endParaRPr>
          </a:p>
          <a:p>
            <a:pPr marL="0" indent="0">
              <a:buNone/>
            </a:pPr>
            <a:endParaRPr lang="en-US" altLang="ja-JP" sz="1100" b="1" dirty="0">
              <a:latin typeface="ＭＳ Ｐゴシック" panose="020B0600070205080204" pitchFamily="50" charset="-128"/>
              <a:ea typeface="ＭＳ Ｐゴシック" panose="020B0600070205080204" pitchFamily="50" charset="-128"/>
            </a:endParaRPr>
          </a:p>
          <a:p>
            <a:pPr marL="0" indent="0">
              <a:buNone/>
            </a:pPr>
            <a:r>
              <a:rPr lang="ja-JP" altLang="en-US" sz="2000" b="1" dirty="0">
                <a:latin typeface="ＭＳ Ｐゴシック" panose="020B0600070205080204" pitchFamily="50" charset="-128"/>
                <a:ea typeface="ＭＳ Ｐゴシック" panose="020B0600070205080204" pitchFamily="50" charset="-128"/>
              </a:rPr>
              <a:t>限定変更で、夜間飛行、目視外飛行、２５ｋｇ以上の飛行が可能</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22</a:t>
            </a:fld>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209800" y="2348880"/>
            <a:ext cx="7772400" cy="1233482"/>
          </a:xfrm>
        </p:spPr>
        <p:txBody>
          <a:bodyPr>
            <a:normAutofit fontScale="90000"/>
          </a:bodyPr>
          <a:lstStyle/>
          <a:p>
            <a:pPr algn="ctr"/>
            <a:r>
              <a:rPr lang="en-US" altLang="ja-JP" dirty="0">
                <a:solidFill>
                  <a:schemeClr val="tx1"/>
                </a:solidFill>
              </a:rPr>
              <a:t>2-2</a:t>
            </a:r>
            <a:r>
              <a:rPr lang="ja-JP" altLang="ja-JP" dirty="0">
                <a:solidFill>
                  <a:schemeClr val="tx1"/>
                </a:solidFill>
              </a:rPr>
              <a:t>　航空法</a:t>
            </a:r>
            <a:br>
              <a:rPr lang="en-US" altLang="ja-JP" dirty="0">
                <a:solidFill>
                  <a:schemeClr val="tx1"/>
                </a:solidFill>
              </a:rPr>
            </a:br>
            <a:endParaRPr kumimoji="1" lang="ja-JP" altLang="en-US" dirty="0">
              <a:solidFill>
                <a:schemeClr val="tx1"/>
              </a:solidFill>
            </a:endParaRP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23</a:t>
            </a:fld>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a:t>2-2 </a:t>
            </a:r>
            <a:r>
              <a:rPr kumimoji="1" lang="ja-JP" altLang="en-US" dirty="0"/>
              <a:t>．航空法　ドローンとは？　</a:t>
            </a:r>
          </a:p>
        </p:txBody>
      </p:sp>
      <p:sp>
        <p:nvSpPr>
          <p:cNvPr id="2" name="コンテンツ プレースホルダ 1"/>
          <p:cNvSpPr>
            <a:spLocks noGrp="1"/>
          </p:cNvSpPr>
          <p:nvPr>
            <p:ph idx="1"/>
          </p:nvPr>
        </p:nvSpPr>
        <p:spPr>
          <a:xfrm>
            <a:off x="609600" y="1268760"/>
            <a:ext cx="11247040" cy="5314602"/>
          </a:xfrm>
          <a:solidFill>
            <a:schemeClr val="bg1"/>
          </a:solidFill>
        </p:spPr>
        <p:txBody>
          <a:bodyPr>
            <a:normAutofit fontScale="92500" lnSpcReduction="20000"/>
          </a:bodyPr>
          <a:lstStyle/>
          <a:p>
            <a:pPr>
              <a:buNone/>
            </a:pPr>
            <a:r>
              <a:rPr kumimoji="1" lang="ja-JP" altLang="en-US" dirty="0"/>
              <a:t>ドローンは、「</a:t>
            </a:r>
            <a:r>
              <a:rPr kumimoji="1" lang="ja-JP" altLang="en-US" b="1" u="sng" dirty="0"/>
              <a:t>無人航空機</a:t>
            </a:r>
            <a:r>
              <a:rPr kumimoji="1" lang="ja-JP" altLang="en-US" dirty="0"/>
              <a:t>」と航空法で規定</a:t>
            </a:r>
            <a:endParaRPr kumimoji="1" lang="en-US" altLang="ja-JP" dirty="0"/>
          </a:p>
          <a:p>
            <a:pPr>
              <a:buNone/>
            </a:pPr>
            <a:endParaRPr lang="en-US" altLang="ja-JP" sz="1200" dirty="0"/>
          </a:p>
          <a:p>
            <a:pPr>
              <a:buNone/>
            </a:pPr>
            <a:r>
              <a:rPr lang="ja-JP" altLang="en-US" dirty="0"/>
              <a:t>航空法　第二条　２２</a:t>
            </a:r>
            <a:endParaRPr lang="en-US" altLang="ja-JP" dirty="0"/>
          </a:p>
          <a:p>
            <a:pPr>
              <a:buNone/>
            </a:pPr>
            <a:r>
              <a:rPr lang="ja-JP" altLang="en-US" dirty="0"/>
              <a:t>　</a:t>
            </a:r>
            <a:r>
              <a:rPr lang="ja-JP" altLang="en-US" b="1" dirty="0">
                <a:solidFill>
                  <a:srgbClr val="FF0000"/>
                </a:solidFill>
              </a:rPr>
              <a:t>「無人航空機」</a:t>
            </a:r>
            <a:r>
              <a:rPr lang="ja-JP" altLang="en-US" dirty="0"/>
              <a:t>とは、航空の用に供することができる飛行機、回転翼航空機、滑空機、飛行船その他政令で定める機器であつて</a:t>
            </a:r>
            <a:r>
              <a:rPr lang="ja-JP" altLang="en-US" b="1" u="sng" dirty="0">
                <a:solidFill>
                  <a:srgbClr val="FF0000"/>
                </a:solidFill>
              </a:rPr>
              <a:t>構造上人が乗ることができないもの</a:t>
            </a:r>
            <a:r>
              <a:rPr lang="ja-JP" altLang="en-US" dirty="0"/>
              <a:t>のうち、遠隔操作又は自動操縦（プログラムにより自動的に操縦を行うことをいう。）により飛行させることができるもの</a:t>
            </a:r>
            <a:r>
              <a:rPr lang="ja-JP" altLang="en-US" sz="3100" dirty="0"/>
              <a:t>（その重量その他の事由を勘案してその飛行により航空機の航行の安全並びに地上及び水上の人及び物件の安全が損なわれるおそれがないものとして国土交通省令で定めるものを除く。）</a:t>
            </a:r>
            <a:endParaRPr lang="en-US" altLang="ja-JP" dirty="0"/>
          </a:p>
          <a:p>
            <a:pPr>
              <a:buNone/>
            </a:pPr>
            <a:r>
              <a:rPr lang="ja-JP" altLang="en-US" dirty="0"/>
              <a:t>施五条の二</a:t>
            </a:r>
            <a:endParaRPr lang="en-US" altLang="ja-JP" dirty="0"/>
          </a:p>
          <a:p>
            <a:pPr>
              <a:buNone/>
            </a:pPr>
            <a:r>
              <a:rPr lang="ja-JP" altLang="en-US" dirty="0"/>
              <a:t>　法第二条第二十二項の国土交通省令で定める機器は、</a:t>
            </a:r>
            <a:r>
              <a:rPr lang="ja-JP" altLang="en-US" b="1" u="sng" dirty="0">
                <a:solidFill>
                  <a:srgbClr val="FF0000"/>
                </a:solidFill>
              </a:rPr>
              <a:t>重量が百グラム未満</a:t>
            </a:r>
            <a:r>
              <a:rPr lang="ja-JP" altLang="en-US" dirty="0"/>
              <a:t>のものとする</a:t>
            </a: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24</a:t>
            </a:fld>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2-2 </a:t>
            </a:r>
            <a:r>
              <a:rPr kumimoji="1" lang="ja-JP" altLang="en-US" dirty="0" err="1"/>
              <a:t>．</a:t>
            </a:r>
            <a:r>
              <a:rPr kumimoji="1" lang="ja-JP" altLang="en-US" dirty="0"/>
              <a:t>航空法</a:t>
            </a:r>
          </a:p>
        </p:txBody>
      </p:sp>
      <p:sp>
        <p:nvSpPr>
          <p:cNvPr id="3" name="コンテンツ プレースホルダ 2"/>
          <p:cNvSpPr>
            <a:spLocks noGrp="1"/>
          </p:cNvSpPr>
          <p:nvPr>
            <p:ph idx="1"/>
          </p:nvPr>
        </p:nvSpPr>
        <p:spPr>
          <a:xfrm>
            <a:off x="695400" y="980729"/>
            <a:ext cx="10801200" cy="2376265"/>
          </a:xfrm>
        </p:spPr>
        <p:txBody>
          <a:bodyPr>
            <a:normAutofit fontScale="77500" lnSpcReduction="20000"/>
          </a:bodyPr>
          <a:lstStyle/>
          <a:p>
            <a:pPr marL="82550" indent="0">
              <a:buNone/>
            </a:pPr>
            <a:r>
              <a:rPr lang="ja-JP" altLang="en-US" b="1" dirty="0"/>
              <a:t>無人航空機の飛行の許可が必要となる空域についてあらかじめ許可を受ける必要があるエリア</a:t>
            </a:r>
          </a:p>
          <a:p>
            <a:pPr marL="0" indent="0">
              <a:buNone/>
            </a:pPr>
            <a:r>
              <a:rPr kumimoji="1" lang="ja-JP" altLang="en-US" dirty="0"/>
              <a:t>　１．空港等の周辺の上空の空域</a:t>
            </a:r>
            <a:endParaRPr kumimoji="1" lang="en-US" altLang="ja-JP" dirty="0"/>
          </a:p>
          <a:p>
            <a:pPr marL="0" indent="0">
              <a:buNone/>
            </a:pPr>
            <a:r>
              <a:rPr lang="ja-JP" altLang="en-US" dirty="0"/>
              <a:t>　</a:t>
            </a:r>
            <a:r>
              <a:rPr kumimoji="1" lang="ja-JP" altLang="en-US" dirty="0"/>
              <a:t>２．１５０ｍ以上の高さの空域</a:t>
            </a:r>
            <a:endParaRPr kumimoji="1" lang="en-US" altLang="ja-JP" dirty="0"/>
          </a:p>
          <a:p>
            <a:pPr marL="0" indent="0">
              <a:buNone/>
            </a:pPr>
            <a:r>
              <a:rPr kumimoji="1" lang="ja-JP" altLang="en-US" dirty="0"/>
              <a:t>　３．人口集中地区の上空</a:t>
            </a:r>
            <a:endParaRPr kumimoji="1" lang="en-US" altLang="ja-JP" dirty="0"/>
          </a:p>
          <a:p>
            <a:pPr marL="0" indent="0">
              <a:buNone/>
            </a:pPr>
            <a:r>
              <a:rPr lang="ja-JP" altLang="en-US" dirty="0"/>
              <a:t>　４．緊急用務空域</a:t>
            </a:r>
            <a:endParaRPr kumimoji="1" lang="en-US" altLang="ja-JP" dirty="0"/>
          </a:p>
        </p:txBody>
      </p:sp>
      <p:sp>
        <p:nvSpPr>
          <p:cNvPr id="4" name="スライド番号プレースホルダ 3"/>
          <p:cNvSpPr>
            <a:spLocks noGrp="1"/>
          </p:cNvSpPr>
          <p:nvPr>
            <p:ph type="sldNum" sz="quarter" idx="12"/>
          </p:nvPr>
        </p:nvSpPr>
        <p:spPr/>
        <p:txBody>
          <a:bodyPr/>
          <a:lstStyle/>
          <a:p>
            <a:fld id="{D9A4BA3D-E6E8-4189-8F95-D61D0C963793}" type="slidenum">
              <a:rPr kumimoji="1" lang="ja-JP" altLang="en-US" smtClean="0"/>
              <a:pPr/>
              <a:t>25</a:t>
            </a:fld>
            <a:endParaRPr kumimoji="1" lang="ja-JP" altLang="en-US" dirty="0"/>
          </a:p>
        </p:txBody>
      </p:sp>
      <p:pic>
        <p:nvPicPr>
          <p:cNvPr id="6" name="図 5">
            <a:extLst>
              <a:ext uri="{FF2B5EF4-FFF2-40B4-BE49-F238E27FC236}">
                <a16:creationId xmlns:a16="http://schemas.microsoft.com/office/drawing/2014/main" id="{00089149-1821-3DF1-DB68-92BE065CCF8A}"/>
              </a:ext>
            </a:extLst>
          </p:cNvPr>
          <p:cNvPicPr>
            <a:picLocks noChangeAspect="1"/>
          </p:cNvPicPr>
          <p:nvPr/>
        </p:nvPicPr>
        <p:blipFill>
          <a:blip r:embed="rId2"/>
          <a:stretch>
            <a:fillRect/>
          </a:stretch>
        </p:blipFill>
        <p:spPr>
          <a:xfrm>
            <a:off x="1271463" y="3218660"/>
            <a:ext cx="8879309" cy="363933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729EC-3BC8-8E50-1127-60677A55B071}"/>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F20FE738-50EE-FDE5-06C4-88327DF1DA60}"/>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E8AFAC-A1C9-F051-3D60-C4420FC7E260}"/>
              </a:ext>
            </a:extLst>
          </p:cNvPr>
          <p:cNvSpPr>
            <a:spLocks noGrp="1"/>
          </p:cNvSpPr>
          <p:nvPr>
            <p:ph type="sldNum" sz="quarter" idx="12"/>
          </p:nvPr>
        </p:nvSpPr>
        <p:spPr/>
        <p:txBody>
          <a:bodyPr/>
          <a:lstStyle/>
          <a:p>
            <a:fld id="{D9A4BA3D-E6E8-4189-8F95-D61D0C963793}" type="slidenum">
              <a:rPr kumimoji="1" lang="ja-JP" altLang="en-US" smtClean="0"/>
              <a:pPr/>
              <a:t>26</a:t>
            </a:fld>
            <a:endParaRPr kumimoji="1" lang="ja-JP" altLang="en-US" dirty="0"/>
          </a:p>
        </p:txBody>
      </p:sp>
      <p:pic>
        <p:nvPicPr>
          <p:cNvPr id="6" name="図 5">
            <a:extLst>
              <a:ext uri="{FF2B5EF4-FFF2-40B4-BE49-F238E27FC236}">
                <a16:creationId xmlns:a16="http://schemas.microsoft.com/office/drawing/2014/main" id="{24F202F6-0AD7-F967-7875-4ADC0F9EC393}"/>
              </a:ext>
            </a:extLst>
          </p:cNvPr>
          <p:cNvPicPr>
            <a:picLocks noChangeAspect="1"/>
          </p:cNvPicPr>
          <p:nvPr/>
        </p:nvPicPr>
        <p:blipFill>
          <a:blip r:embed="rId2"/>
          <a:stretch>
            <a:fillRect/>
          </a:stretch>
        </p:blipFill>
        <p:spPr>
          <a:xfrm>
            <a:off x="263352" y="0"/>
            <a:ext cx="11809311" cy="6858000"/>
          </a:xfrm>
          <a:prstGeom prst="rect">
            <a:avLst/>
          </a:prstGeom>
        </p:spPr>
      </p:pic>
    </p:spTree>
    <p:extLst>
      <p:ext uri="{BB962C8B-B14F-4D97-AF65-F5344CB8AC3E}">
        <p14:creationId xmlns:p14="http://schemas.microsoft.com/office/powerpoint/2010/main" val="221162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lang="en-US" altLang="ja-JP" dirty="0"/>
              <a:t>2-2 </a:t>
            </a:r>
            <a:r>
              <a:rPr lang="ja-JP" altLang="en-US" dirty="0" err="1"/>
              <a:t>．</a:t>
            </a:r>
            <a:r>
              <a:rPr lang="ja-JP" altLang="en-US" dirty="0"/>
              <a:t>航空法</a:t>
            </a:r>
            <a:endParaRPr kumimoji="1" lang="ja-JP" altLang="en-US" dirty="0"/>
          </a:p>
        </p:txBody>
      </p:sp>
      <p:sp>
        <p:nvSpPr>
          <p:cNvPr id="2" name="コンテンツ プレースホルダ 1"/>
          <p:cNvSpPr>
            <a:spLocks noGrp="1"/>
          </p:cNvSpPr>
          <p:nvPr>
            <p:ph idx="1"/>
          </p:nvPr>
        </p:nvSpPr>
        <p:spPr>
          <a:xfrm>
            <a:off x="551384" y="1160748"/>
            <a:ext cx="11305256" cy="2592288"/>
          </a:xfrm>
        </p:spPr>
        <p:txBody>
          <a:bodyPr>
            <a:normAutofit lnSpcReduction="10000"/>
          </a:bodyPr>
          <a:lstStyle/>
          <a:p>
            <a:pPr marL="82550" indent="-82550">
              <a:buNone/>
            </a:pPr>
            <a:r>
              <a:rPr lang="ja-JP" altLang="en-US" dirty="0"/>
              <a:t>　飛行させる場所に関わらず、無人航空機を飛行させる場合には、以下のルールを守っていただく必要がある。</a:t>
            </a:r>
            <a:endParaRPr lang="en-US" altLang="ja-JP" dirty="0"/>
          </a:p>
          <a:p>
            <a:pPr marL="82550" indent="-82550">
              <a:buNone/>
            </a:pPr>
            <a:r>
              <a:rPr lang="ja-JP" altLang="en-US" sz="1400" b="1" dirty="0"/>
              <a:t>［１］　日中（日出から日没まで）に飛行させること</a:t>
            </a:r>
          </a:p>
          <a:p>
            <a:pPr marL="82550" indent="-82550">
              <a:buNone/>
            </a:pPr>
            <a:r>
              <a:rPr lang="ja-JP" altLang="en-US" sz="1400" b="1" dirty="0"/>
              <a:t>［２］　目視（直接肉眼による）範囲内で無人航空機とその周囲を常時監視して飛行させること</a:t>
            </a:r>
          </a:p>
          <a:p>
            <a:pPr marL="82550" indent="-82550">
              <a:buNone/>
            </a:pPr>
            <a:r>
              <a:rPr lang="ja-JP" altLang="en-US" sz="1400" b="1" dirty="0"/>
              <a:t>［３］　人（第三者）又は物件（第三者の建物、自動車など）との間に３０ｍ以上の距離を保って飛行させること</a:t>
            </a:r>
          </a:p>
          <a:p>
            <a:pPr marL="82550" indent="-82550">
              <a:buNone/>
            </a:pPr>
            <a:r>
              <a:rPr lang="ja-JP" altLang="en-US" sz="1400" b="1" dirty="0"/>
              <a:t>［４］　祭礼、縁日など多数の人が集まる催しの上空で飛行させないこと</a:t>
            </a:r>
          </a:p>
          <a:p>
            <a:pPr marL="82550" indent="-82550">
              <a:buNone/>
            </a:pPr>
            <a:r>
              <a:rPr lang="ja-JP" altLang="en-US" sz="1400" b="1" dirty="0"/>
              <a:t>［５］　爆発物など危険物を輸送しないこと</a:t>
            </a:r>
          </a:p>
          <a:p>
            <a:pPr marL="82550" indent="-82550">
              <a:buNone/>
            </a:pPr>
            <a:r>
              <a:rPr lang="ja-JP" altLang="en-US" sz="1400" b="1" dirty="0"/>
              <a:t>［６］　無人航空機から物を投下しないこと</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27</a:t>
            </a:fld>
            <a:endParaRPr kumimoji="1" lang="ja-JP" altLang="en-US" dirty="0"/>
          </a:p>
        </p:txBody>
      </p:sp>
      <p:pic>
        <p:nvPicPr>
          <p:cNvPr id="6" name="図 5">
            <a:extLst>
              <a:ext uri="{FF2B5EF4-FFF2-40B4-BE49-F238E27FC236}">
                <a16:creationId xmlns:a16="http://schemas.microsoft.com/office/drawing/2014/main" id="{650E6E28-AB0D-714D-D6CB-2A897DD75B86}"/>
              </a:ext>
            </a:extLst>
          </p:cNvPr>
          <p:cNvPicPr>
            <a:picLocks noChangeAspect="1"/>
          </p:cNvPicPr>
          <p:nvPr/>
        </p:nvPicPr>
        <p:blipFill>
          <a:blip r:embed="rId2"/>
          <a:stretch>
            <a:fillRect/>
          </a:stretch>
        </p:blipFill>
        <p:spPr>
          <a:xfrm>
            <a:off x="33333" y="3601338"/>
            <a:ext cx="5906982" cy="1987901"/>
          </a:xfrm>
          <a:prstGeom prst="rect">
            <a:avLst/>
          </a:prstGeom>
        </p:spPr>
      </p:pic>
      <p:pic>
        <p:nvPicPr>
          <p:cNvPr id="8" name="図 7">
            <a:extLst>
              <a:ext uri="{FF2B5EF4-FFF2-40B4-BE49-F238E27FC236}">
                <a16:creationId xmlns:a16="http://schemas.microsoft.com/office/drawing/2014/main" id="{3F328953-A4F0-6672-B7C4-CB8CE69BEF61}"/>
              </a:ext>
            </a:extLst>
          </p:cNvPr>
          <p:cNvPicPr>
            <a:picLocks noChangeAspect="1"/>
          </p:cNvPicPr>
          <p:nvPr/>
        </p:nvPicPr>
        <p:blipFill>
          <a:blip r:embed="rId3"/>
          <a:stretch>
            <a:fillRect/>
          </a:stretch>
        </p:blipFill>
        <p:spPr>
          <a:xfrm>
            <a:off x="6096000" y="3564925"/>
            <a:ext cx="5939471" cy="2024314"/>
          </a:xfrm>
          <a:prstGeom prst="rect">
            <a:avLst/>
          </a:prstGeom>
        </p:spPr>
      </p:pic>
      <p:sp>
        <p:nvSpPr>
          <p:cNvPr id="9" name="テキスト ボックス 8">
            <a:extLst>
              <a:ext uri="{FF2B5EF4-FFF2-40B4-BE49-F238E27FC236}">
                <a16:creationId xmlns:a16="http://schemas.microsoft.com/office/drawing/2014/main" id="{587878B3-0E6A-6683-AEB8-680C172E7A60}"/>
              </a:ext>
            </a:extLst>
          </p:cNvPr>
          <p:cNvSpPr txBox="1"/>
          <p:nvPr/>
        </p:nvSpPr>
        <p:spPr>
          <a:xfrm>
            <a:off x="1593180" y="6185178"/>
            <a:ext cx="9221663" cy="369332"/>
          </a:xfrm>
          <a:prstGeom prst="rect">
            <a:avLst/>
          </a:prstGeom>
          <a:noFill/>
        </p:spPr>
        <p:txBody>
          <a:bodyPr wrap="square" rtlCol="0">
            <a:spAutoFit/>
          </a:bodyPr>
          <a:lstStyle/>
          <a:p>
            <a:r>
              <a:rPr lang="en-US" altLang="ja-JP" b="1" dirty="0">
                <a:solidFill>
                  <a:srgbClr val="0000FF"/>
                </a:solidFill>
                <a:latin typeface="メイリオ" panose="020B0604030504040204" pitchFamily="50" charset="-128"/>
                <a:ea typeface="メイリオ" panose="020B0604030504040204" pitchFamily="50" charset="-128"/>
              </a:rPr>
              <a:t>※ </a:t>
            </a:r>
            <a:r>
              <a:rPr lang="ja-JP" altLang="en-US" b="1" u="sng" dirty="0">
                <a:solidFill>
                  <a:srgbClr val="013AA2"/>
                </a:solidFill>
                <a:latin typeface="メイリオ" panose="020B0604030504040204" pitchFamily="50" charset="-128"/>
                <a:ea typeface="メイリオ" panose="020B0604030504040204" pitchFamily="50" charset="-128"/>
                <a:hlinkClick r:id="rId4"/>
              </a:rPr>
              <a:t>人口集中地区および空港等の周辺区域の確認はこちらで確認いただけます。</a:t>
            </a:r>
            <a:endParaRPr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1BA83-C7AF-B7DF-65B0-30B9DA3B8224}"/>
              </a:ext>
            </a:extLst>
          </p:cNvPr>
          <p:cNvSpPr>
            <a:spLocks noGrp="1"/>
          </p:cNvSpPr>
          <p:nvPr>
            <p:ph type="title"/>
          </p:nvPr>
        </p:nvSpPr>
        <p:spPr/>
        <p:txBody>
          <a:bodyPr>
            <a:normAutofit fontScale="90000"/>
          </a:bodyPr>
          <a:lstStyle/>
          <a:p>
            <a:endParaRPr kumimoji="1" lang="ja-JP" altLang="en-US"/>
          </a:p>
        </p:txBody>
      </p:sp>
      <p:pic>
        <p:nvPicPr>
          <p:cNvPr id="8" name="コンテンツ プレースホルダー 7">
            <a:extLst>
              <a:ext uri="{FF2B5EF4-FFF2-40B4-BE49-F238E27FC236}">
                <a16:creationId xmlns:a16="http://schemas.microsoft.com/office/drawing/2014/main" id="{3281DB05-85F7-3E7F-5FAE-DD5F1D032A5C}"/>
              </a:ext>
            </a:extLst>
          </p:cNvPr>
          <p:cNvPicPr>
            <a:picLocks noGrp="1" noChangeAspect="1"/>
          </p:cNvPicPr>
          <p:nvPr>
            <p:ph idx="1"/>
          </p:nvPr>
        </p:nvPicPr>
        <p:blipFill>
          <a:blip r:embed="rId2"/>
          <a:stretch>
            <a:fillRect/>
          </a:stretch>
        </p:blipFill>
        <p:spPr>
          <a:xfrm>
            <a:off x="7099248" y="3429000"/>
            <a:ext cx="5058540" cy="3308703"/>
          </a:xfrm>
          <a:ln w="57150">
            <a:solidFill>
              <a:srgbClr val="0070C0"/>
            </a:solidFill>
          </a:ln>
        </p:spPr>
      </p:pic>
      <p:sp>
        <p:nvSpPr>
          <p:cNvPr id="4" name="スライド番号プレースホルダー 3">
            <a:extLst>
              <a:ext uri="{FF2B5EF4-FFF2-40B4-BE49-F238E27FC236}">
                <a16:creationId xmlns:a16="http://schemas.microsoft.com/office/drawing/2014/main" id="{490AB463-C8BA-EDBC-53B6-80DBAC7BD30B}"/>
              </a:ext>
            </a:extLst>
          </p:cNvPr>
          <p:cNvSpPr>
            <a:spLocks noGrp="1"/>
          </p:cNvSpPr>
          <p:nvPr>
            <p:ph type="sldNum" sz="quarter" idx="12"/>
          </p:nvPr>
        </p:nvSpPr>
        <p:spPr/>
        <p:txBody>
          <a:bodyPr/>
          <a:lstStyle/>
          <a:p>
            <a:fld id="{D9A4BA3D-E6E8-4189-8F95-D61D0C963793}" type="slidenum">
              <a:rPr kumimoji="1" lang="ja-JP" altLang="en-US" smtClean="0"/>
              <a:pPr/>
              <a:t>28</a:t>
            </a:fld>
            <a:endParaRPr kumimoji="1" lang="ja-JP" altLang="en-US" dirty="0"/>
          </a:p>
        </p:txBody>
      </p:sp>
      <p:pic>
        <p:nvPicPr>
          <p:cNvPr id="6" name="図 5">
            <a:extLst>
              <a:ext uri="{FF2B5EF4-FFF2-40B4-BE49-F238E27FC236}">
                <a16:creationId xmlns:a16="http://schemas.microsoft.com/office/drawing/2014/main" id="{8D87F32C-D608-6EF3-8FED-CE9A271E3C1C}"/>
              </a:ext>
            </a:extLst>
          </p:cNvPr>
          <p:cNvPicPr>
            <a:picLocks noChangeAspect="1"/>
          </p:cNvPicPr>
          <p:nvPr/>
        </p:nvPicPr>
        <p:blipFill>
          <a:blip r:embed="rId3"/>
          <a:stretch>
            <a:fillRect/>
          </a:stretch>
        </p:blipFill>
        <p:spPr>
          <a:xfrm>
            <a:off x="25017" y="27801"/>
            <a:ext cx="9253780" cy="5240343"/>
          </a:xfrm>
          <a:prstGeom prst="rect">
            <a:avLst/>
          </a:prstGeom>
          <a:ln w="76200">
            <a:solidFill>
              <a:srgbClr val="0070C0"/>
            </a:solidFill>
          </a:ln>
        </p:spPr>
      </p:pic>
    </p:spTree>
    <p:extLst>
      <p:ext uri="{BB962C8B-B14F-4D97-AF65-F5344CB8AC3E}">
        <p14:creationId xmlns:p14="http://schemas.microsoft.com/office/powerpoint/2010/main" val="246575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11B5F-2B29-042D-4803-715DE52465B4}"/>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1E905F1-3192-C040-54B2-AA457EB062AD}"/>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420A80B-C51A-57B9-E0D4-8F333DDB17CB}"/>
              </a:ext>
            </a:extLst>
          </p:cNvPr>
          <p:cNvSpPr>
            <a:spLocks noGrp="1"/>
          </p:cNvSpPr>
          <p:nvPr>
            <p:ph type="sldNum" sz="quarter" idx="12"/>
          </p:nvPr>
        </p:nvSpPr>
        <p:spPr/>
        <p:txBody>
          <a:bodyPr/>
          <a:lstStyle/>
          <a:p>
            <a:fld id="{D9A4BA3D-E6E8-4189-8F95-D61D0C963793}" type="slidenum">
              <a:rPr kumimoji="1" lang="ja-JP" altLang="en-US" smtClean="0"/>
              <a:pPr/>
              <a:t>29</a:t>
            </a:fld>
            <a:endParaRPr kumimoji="1" lang="ja-JP" altLang="en-US" dirty="0"/>
          </a:p>
        </p:txBody>
      </p:sp>
      <p:pic>
        <p:nvPicPr>
          <p:cNvPr id="6" name="図 5">
            <a:extLst>
              <a:ext uri="{FF2B5EF4-FFF2-40B4-BE49-F238E27FC236}">
                <a16:creationId xmlns:a16="http://schemas.microsoft.com/office/drawing/2014/main" id="{EA76F3EC-1226-B8C7-58AC-B6B40C73B86A}"/>
              </a:ext>
            </a:extLst>
          </p:cNvPr>
          <p:cNvPicPr>
            <a:picLocks noChangeAspect="1"/>
          </p:cNvPicPr>
          <p:nvPr/>
        </p:nvPicPr>
        <p:blipFill>
          <a:blip r:embed="rId3"/>
          <a:stretch>
            <a:fillRect/>
          </a:stretch>
        </p:blipFill>
        <p:spPr>
          <a:xfrm>
            <a:off x="0" y="2098"/>
            <a:ext cx="12144672" cy="6451238"/>
          </a:xfrm>
          <a:prstGeom prst="rect">
            <a:avLst/>
          </a:prstGeom>
        </p:spPr>
      </p:pic>
      <p:sp>
        <p:nvSpPr>
          <p:cNvPr id="7" name="テキスト ボックス 6">
            <a:extLst>
              <a:ext uri="{FF2B5EF4-FFF2-40B4-BE49-F238E27FC236}">
                <a16:creationId xmlns:a16="http://schemas.microsoft.com/office/drawing/2014/main" id="{D0A083EB-FC65-32C1-064B-299C2AA917EC}"/>
              </a:ext>
            </a:extLst>
          </p:cNvPr>
          <p:cNvSpPr txBox="1"/>
          <p:nvPr/>
        </p:nvSpPr>
        <p:spPr>
          <a:xfrm>
            <a:off x="1703512" y="6583362"/>
            <a:ext cx="5832648" cy="261610"/>
          </a:xfrm>
          <a:prstGeom prst="rect">
            <a:avLst/>
          </a:prstGeom>
          <a:noFill/>
        </p:spPr>
        <p:txBody>
          <a:bodyPr wrap="square" rtlCol="0">
            <a:spAutoFit/>
          </a:bodyPr>
          <a:lstStyle/>
          <a:p>
            <a:r>
              <a:rPr lang="ja-JP" altLang="en-US" sz="1100" b="1" dirty="0"/>
              <a:t>出典：</a:t>
            </a:r>
            <a:r>
              <a:rPr lang="en-US" altLang="ja-JP" sz="1100" b="1" dirty="0"/>
              <a:t>https://www.mlit.go.jp/common/001510314.pdf</a:t>
            </a:r>
            <a:endParaRPr lang="ja-JP" altLang="en-US" sz="1100" b="1" dirty="0"/>
          </a:p>
        </p:txBody>
      </p:sp>
    </p:spTree>
    <p:extLst>
      <p:ext uri="{BB962C8B-B14F-4D97-AF65-F5344CB8AC3E}">
        <p14:creationId xmlns:p14="http://schemas.microsoft.com/office/powerpoint/2010/main" val="284212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135560" y="1556792"/>
            <a:ext cx="7772400" cy="1008113"/>
          </a:xfrm>
        </p:spPr>
        <p:txBody>
          <a:bodyPr>
            <a:normAutofit/>
          </a:bodyPr>
          <a:lstStyle/>
          <a:p>
            <a:pPr algn="ctr"/>
            <a:r>
              <a:rPr lang="ja-JP" altLang="en-US" dirty="0"/>
              <a:t>１．ドローンの概要</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3</a:t>
            </a:fld>
            <a:endParaRPr kumimoji="1" lang="ja-JP"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0F66B-8F7C-4E38-4C31-8C8F09D01854}"/>
              </a:ext>
            </a:extLst>
          </p:cNvPr>
          <p:cNvSpPr>
            <a:spLocks noGrp="1"/>
          </p:cNvSpPr>
          <p:nvPr>
            <p:ph type="title"/>
          </p:nvPr>
        </p:nvSpPr>
        <p:spPr/>
        <p:txBody>
          <a:bodyPr>
            <a:normAutofit fontScale="90000"/>
          </a:bodyPr>
          <a:lstStyle/>
          <a:p>
            <a:r>
              <a:rPr kumimoji="1" lang="ja-JP" altLang="en-US" dirty="0"/>
              <a:t>無人航空機操縦者技能証明</a:t>
            </a:r>
          </a:p>
        </p:txBody>
      </p:sp>
      <p:pic>
        <p:nvPicPr>
          <p:cNvPr id="6" name="コンテンツ プレースホルダー 5">
            <a:extLst>
              <a:ext uri="{FF2B5EF4-FFF2-40B4-BE49-F238E27FC236}">
                <a16:creationId xmlns:a16="http://schemas.microsoft.com/office/drawing/2014/main" id="{32EEAEB7-15CF-D294-0111-3B52AF88DBA3}"/>
              </a:ext>
            </a:extLst>
          </p:cNvPr>
          <p:cNvPicPr>
            <a:picLocks noGrp="1" noChangeAspect="1"/>
          </p:cNvPicPr>
          <p:nvPr>
            <p:ph idx="1"/>
          </p:nvPr>
        </p:nvPicPr>
        <p:blipFill>
          <a:blip r:embed="rId2"/>
          <a:stretch>
            <a:fillRect/>
          </a:stretch>
        </p:blipFill>
        <p:spPr>
          <a:xfrm>
            <a:off x="501366" y="1461472"/>
            <a:ext cx="11662913" cy="3960440"/>
          </a:xfrm>
        </p:spPr>
      </p:pic>
      <p:sp>
        <p:nvSpPr>
          <p:cNvPr id="4" name="スライド番号プレースホルダー 3">
            <a:extLst>
              <a:ext uri="{FF2B5EF4-FFF2-40B4-BE49-F238E27FC236}">
                <a16:creationId xmlns:a16="http://schemas.microsoft.com/office/drawing/2014/main" id="{7DFC10ED-4DFB-1645-800B-CDF18402A87B}"/>
              </a:ext>
            </a:extLst>
          </p:cNvPr>
          <p:cNvSpPr>
            <a:spLocks noGrp="1"/>
          </p:cNvSpPr>
          <p:nvPr>
            <p:ph type="sldNum" sz="quarter" idx="12"/>
          </p:nvPr>
        </p:nvSpPr>
        <p:spPr/>
        <p:txBody>
          <a:bodyPr/>
          <a:lstStyle/>
          <a:p>
            <a:fld id="{D9A4BA3D-E6E8-4189-8F95-D61D0C963793}" type="slidenum">
              <a:rPr kumimoji="1" lang="ja-JP" altLang="en-US" smtClean="0"/>
              <a:pPr/>
              <a:t>30</a:t>
            </a:fld>
            <a:endParaRPr kumimoji="1" lang="ja-JP" altLang="en-US" dirty="0"/>
          </a:p>
        </p:txBody>
      </p:sp>
    </p:spTree>
    <p:extLst>
      <p:ext uri="{BB962C8B-B14F-4D97-AF65-F5344CB8AC3E}">
        <p14:creationId xmlns:p14="http://schemas.microsoft.com/office/powerpoint/2010/main" val="85800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DF4C8-EA49-DF1B-C8FE-1BE5F010CD6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E70DEF7A-8A0D-FB71-3695-D96802634CCE}"/>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54D0685-4AE4-A59E-6C3D-716A4B53F055}"/>
              </a:ext>
            </a:extLst>
          </p:cNvPr>
          <p:cNvSpPr>
            <a:spLocks noGrp="1"/>
          </p:cNvSpPr>
          <p:nvPr>
            <p:ph type="sldNum" sz="quarter" idx="12"/>
          </p:nvPr>
        </p:nvSpPr>
        <p:spPr/>
        <p:txBody>
          <a:bodyPr/>
          <a:lstStyle/>
          <a:p>
            <a:fld id="{D9A4BA3D-E6E8-4189-8F95-D61D0C963793}" type="slidenum">
              <a:rPr kumimoji="1" lang="ja-JP" altLang="en-US" smtClean="0"/>
              <a:pPr/>
              <a:t>31</a:t>
            </a:fld>
            <a:endParaRPr kumimoji="1" lang="ja-JP" altLang="en-US" dirty="0"/>
          </a:p>
        </p:txBody>
      </p:sp>
      <p:pic>
        <p:nvPicPr>
          <p:cNvPr id="6" name="図 5">
            <a:extLst>
              <a:ext uri="{FF2B5EF4-FFF2-40B4-BE49-F238E27FC236}">
                <a16:creationId xmlns:a16="http://schemas.microsoft.com/office/drawing/2014/main" id="{191F441D-07BA-5C85-E71D-622122143817}"/>
              </a:ext>
            </a:extLst>
          </p:cNvPr>
          <p:cNvPicPr>
            <a:picLocks noChangeAspect="1"/>
          </p:cNvPicPr>
          <p:nvPr/>
        </p:nvPicPr>
        <p:blipFill>
          <a:blip r:embed="rId2"/>
          <a:stretch>
            <a:fillRect/>
          </a:stretch>
        </p:blipFill>
        <p:spPr>
          <a:xfrm>
            <a:off x="0" y="15430"/>
            <a:ext cx="12192000" cy="6827140"/>
          </a:xfrm>
          <a:prstGeom prst="rect">
            <a:avLst/>
          </a:prstGeom>
        </p:spPr>
      </p:pic>
      <p:sp>
        <p:nvSpPr>
          <p:cNvPr id="7" name="テキスト ボックス 6">
            <a:extLst>
              <a:ext uri="{FF2B5EF4-FFF2-40B4-BE49-F238E27FC236}">
                <a16:creationId xmlns:a16="http://schemas.microsoft.com/office/drawing/2014/main" id="{32F59DB1-F4DB-3AF3-50D0-80261198A521}"/>
              </a:ext>
            </a:extLst>
          </p:cNvPr>
          <p:cNvSpPr txBox="1"/>
          <p:nvPr/>
        </p:nvSpPr>
        <p:spPr>
          <a:xfrm>
            <a:off x="8184232" y="6311454"/>
            <a:ext cx="3635896" cy="430887"/>
          </a:xfrm>
          <a:prstGeom prst="rect">
            <a:avLst/>
          </a:prstGeom>
          <a:solidFill>
            <a:srgbClr val="FFFF00"/>
          </a:solidFill>
          <a:ln w="38100">
            <a:solidFill>
              <a:schemeClr val="accent6">
                <a:lumMod val="75000"/>
              </a:schemeClr>
            </a:solidFill>
          </a:ln>
        </p:spPr>
        <p:txBody>
          <a:bodyPr wrap="square" rtlCol="0">
            <a:spAutoFit/>
          </a:bodyPr>
          <a:lstStyle/>
          <a:p>
            <a:r>
              <a:rPr lang="ja-JP" altLang="en-US" sz="1100" b="1" dirty="0"/>
              <a:t>出典：</a:t>
            </a:r>
            <a:r>
              <a:rPr lang="en-US" altLang="ja-JP" sz="1100" b="1" dirty="0">
                <a:hlinkClick r:id="rId3"/>
              </a:rPr>
              <a:t>https://www.mlit.go.jp/common/001579420.pdf</a:t>
            </a:r>
            <a:endParaRPr lang="en-US" altLang="ja-JP" sz="1100" b="1" dirty="0"/>
          </a:p>
          <a:p>
            <a:endParaRPr lang="ja-JP" altLang="en-US" sz="1100" b="1" dirty="0"/>
          </a:p>
        </p:txBody>
      </p:sp>
    </p:spTree>
    <p:extLst>
      <p:ext uri="{BB962C8B-B14F-4D97-AF65-F5344CB8AC3E}">
        <p14:creationId xmlns:p14="http://schemas.microsoft.com/office/powerpoint/2010/main" val="1895996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2-2 </a:t>
            </a:r>
            <a:r>
              <a:rPr lang="ja-JP" altLang="en-US" dirty="0" err="1"/>
              <a:t>．</a:t>
            </a:r>
            <a:r>
              <a:rPr lang="ja-JP" altLang="en-US" dirty="0"/>
              <a:t>小型無人機等飛行禁止法</a:t>
            </a:r>
            <a:endParaRPr kumimoji="1" lang="ja-JP" altLang="en-US" dirty="0"/>
          </a:p>
        </p:txBody>
      </p:sp>
      <p:sp>
        <p:nvSpPr>
          <p:cNvPr id="3" name="コンテンツ プレースホルダ 2"/>
          <p:cNvSpPr>
            <a:spLocks noGrp="1"/>
          </p:cNvSpPr>
          <p:nvPr>
            <p:ph idx="1"/>
          </p:nvPr>
        </p:nvSpPr>
        <p:spPr>
          <a:xfrm>
            <a:off x="695400" y="1268760"/>
            <a:ext cx="11017224" cy="4902925"/>
          </a:xfrm>
        </p:spPr>
        <p:txBody>
          <a:bodyPr>
            <a:normAutofit/>
          </a:bodyPr>
          <a:lstStyle/>
          <a:p>
            <a:pPr marL="0" indent="0">
              <a:buNone/>
            </a:pPr>
            <a:r>
              <a:rPr lang="ja-JP" altLang="en-US" b="0" i="0" dirty="0">
                <a:solidFill>
                  <a:srgbClr val="323232"/>
                </a:solidFill>
                <a:effectLst/>
                <a:latin typeface="ＭＳ Ｐゴシック" panose="020B0600070205080204" pitchFamily="50" charset="-128"/>
                <a:ea typeface="ＭＳ Ｐゴシック" panose="020B0600070205080204" pitchFamily="50" charset="-128"/>
              </a:rPr>
              <a:t>国会議事堂、内閣総理大臣官邸その他の国の重要な施設等、外国公館等、防衛関係施設、空港及び原子力事業所の周辺地域の上空における小型無人機等の飛行を禁止する。</a:t>
            </a:r>
            <a:endParaRPr lang="en-US" altLang="ja-JP" b="0" i="0" dirty="0">
              <a:solidFill>
                <a:srgbClr val="323232"/>
              </a:solidFill>
              <a:effectLst/>
              <a:latin typeface="ＭＳ Ｐゴシック" panose="020B0600070205080204" pitchFamily="50" charset="-128"/>
              <a:ea typeface="ＭＳ Ｐゴシック" panose="020B0600070205080204" pitchFamily="50" charset="-128"/>
            </a:endParaRPr>
          </a:p>
          <a:p>
            <a:pPr marL="0" indent="0">
              <a:buNone/>
            </a:pP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pPr marL="0" indent="0">
              <a:buNone/>
            </a:pPr>
            <a:r>
              <a:rPr lang="ja-JP" altLang="en-US" b="0" i="0" dirty="0">
                <a:solidFill>
                  <a:srgbClr val="000000"/>
                </a:solidFill>
                <a:effectLst/>
                <a:latin typeface="+mn-ea"/>
              </a:rPr>
              <a:t>国土交通大臣が指定する空港の周辺地域（空港の敷地・区域やその周辺概ね３００ｍの地域）の上空において、重さや大きさにかかわらず、小型無人機等を飛行させることが禁止されることとなりました</a:t>
            </a:r>
            <a:r>
              <a:rPr lang="ja-JP" altLang="en-US" b="0" i="0" dirty="0">
                <a:solidFill>
                  <a:srgbClr val="000000"/>
                </a:solidFill>
                <a:effectLst/>
                <a:latin typeface="メイリオ" panose="020B0604030504040204" pitchFamily="50" charset="-128"/>
                <a:ea typeface="メイリオ" panose="020B0604030504040204" pitchFamily="50" charset="-128"/>
              </a:rPr>
              <a:t>。</a:t>
            </a:r>
            <a:endParaRPr lang="en-US" altLang="ja-JP" b="0" i="0" dirty="0">
              <a:solidFill>
                <a:srgbClr val="000000"/>
              </a:solidFill>
              <a:effectLst/>
              <a:latin typeface="メイリオ" panose="020B0604030504040204" pitchFamily="50" charset="-128"/>
              <a:ea typeface="メイリオ" panose="020B0604030504040204" pitchFamily="50" charset="-128"/>
            </a:endParaRPr>
          </a:p>
          <a:p>
            <a:pPr marL="0" indent="0">
              <a:buNone/>
            </a:pPr>
            <a:endParaRPr lang="ja-JP" altLang="en-US" dirty="0"/>
          </a:p>
        </p:txBody>
      </p:sp>
      <p:sp>
        <p:nvSpPr>
          <p:cNvPr id="4" name="スライド番号プレースホルダ 3"/>
          <p:cNvSpPr>
            <a:spLocks noGrp="1"/>
          </p:cNvSpPr>
          <p:nvPr>
            <p:ph type="sldNum" sz="quarter" idx="12"/>
          </p:nvPr>
        </p:nvSpPr>
        <p:spPr/>
        <p:txBody>
          <a:bodyPr/>
          <a:lstStyle/>
          <a:p>
            <a:fld id="{D9A4BA3D-E6E8-4189-8F95-D61D0C963793}" type="slidenum">
              <a:rPr kumimoji="1" lang="ja-JP" altLang="en-US" smtClean="0"/>
              <a:pPr/>
              <a:t>32</a:t>
            </a:fld>
            <a:endParaRPr kumimoji="1" lang="ja-JP" altLang="en-US" dirty="0"/>
          </a:p>
        </p:txBody>
      </p:sp>
      <p:sp>
        <p:nvSpPr>
          <p:cNvPr id="5" name="テキスト ボックス 4"/>
          <p:cNvSpPr txBox="1"/>
          <p:nvPr/>
        </p:nvSpPr>
        <p:spPr>
          <a:xfrm>
            <a:off x="609600" y="6057314"/>
            <a:ext cx="4694312" cy="646331"/>
          </a:xfrm>
          <a:prstGeom prst="rect">
            <a:avLst/>
          </a:prstGeom>
          <a:noFill/>
        </p:spPr>
        <p:txBody>
          <a:bodyPr wrap="square" rtlCol="0">
            <a:spAutoFit/>
          </a:bodyPr>
          <a:lstStyle/>
          <a:p>
            <a:r>
              <a:rPr lang="ja-JP" altLang="en-US" sz="1200" dirty="0"/>
              <a:t>出典</a:t>
            </a:r>
            <a:r>
              <a:rPr lang="en-US" altLang="ja-JP" sz="1200" dirty="0">
                <a:hlinkClick r:id="rId2"/>
              </a:rPr>
              <a:t>https://www.mlit.go.jp/koku/koku_tk2_000023.html</a:t>
            </a:r>
            <a:endParaRPr lang="en-US" altLang="ja-JP" sz="1200" dirty="0"/>
          </a:p>
          <a:p>
            <a:r>
              <a:rPr lang="ja-JP" altLang="en-US" sz="1200" dirty="0">
                <a:hlinkClick r:id="rId3"/>
              </a:rPr>
              <a:t>　　　</a:t>
            </a:r>
            <a:r>
              <a:rPr lang="en-US" altLang="ja-JP" sz="1200" dirty="0">
                <a:hlinkClick r:id="rId3"/>
              </a:rPr>
              <a:t>https://www.npa.go.jp/bureau/security/kogatamujinki/index.html</a:t>
            </a:r>
            <a:endParaRPr lang="en-US" altLang="ja-JP" sz="1200" dirty="0"/>
          </a:p>
          <a:p>
            <a:endParaRPr lang="en-US" altLang="ja-JP"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33</a:t>
            </a:fld>
            <a:endParaRPr kumimoji="1" lang="ja-JP" altLang="en-US" dirty="0"/>
          </a:p>
        </p:txBody>
      </p:sp>
      <p:pic>
        <p:nvPicPr>
          <p:cNvPr id="5" name="図 4">
            <a:extLst>
              <a:ext uri="{FF2B5EF4-FFF2-40B4-BE49-F238E27FC236}">
                <a16:creationId xmlns:a16="http://schemas.microsoft.com/office/drawing/2014/main" id="{97586D22-5A3E-C6CF-6254-50BA4D81CBCF}"/>
              </a:ext>
            </a:extLst>
          </p:cNvPr>
          <p:cNvPicPr>
            <a:picLocks noChangeAspect="1"/>
          </p:cNvPicPr>
          <p:nvPr/>
        </p:nvPicPr>
        <p:blipFill>
          <a:blip r:embed="rId2"/>
          <a:stretch>
            <a:fillRect/>
          </a:stretch>
        </p:blipFill>
        <p:spPr>
          <a:xfrm>
            <a:off x="609600" y="143474"/>
            <a:ext cx="9103770" cy="6583362"/>
          </a:xfrm>
          <a:prstGeom prst="rect">
            <a:avLst/>
          </a:prstGeom>
        </p:spPr>
      </p:pic>
      <p:sp>
        <p:nvSpPr>
          <p:cNvPr id="2" name="テキスト ボックス 1">
            <a:extLst>
              <a:ext uri="{FF2B5EF4-FFF2-40B4-BE49-F238E27FC236}">
                <a16:creationId xmlns:a16="http://schemas.microsoft.com/office/drawing/2014/main" id="{B84D629E-B1E2-E0CF-614C-B91E674C2E74}"/>
              </a:ext>
            </a:extLst>
          </p:cNvPr>
          <p:cNvSpPr txBox="1"/>
          <p:nvPr/>
        </p:nvSpPr>
        <p:spPr>
          <a:xfrm>
            <a:off x="6528048" y="6382261"/>
            <a:ext cx="4699876" cy="461665"/>
          </a:xfrm>
          <a:prstGeom prst="rect">
            <a:avLst/>
          </a:prstGeom>
          <a:solidFill>
            <a:srgbClr val="FFFF00"/>
          </a:solidFill>
        </p:spPr>
        <p:txBody>
          <a:bodyPr wrap="none" rtlCol="0">
            <a:spAutoFit/>
          </a:bodyPr>
          <a:lstStyle/>
          <a:p>
            <a:r>
              <a:rPr lang="ja-JP" altLang="en-US" sz="1200" dirty="0"/>
              <a:t>出典：</a:t>
            </a:r>
            <a:r>
              <a:rPr lang="en-US" altLang="ja-JP" sz="1200" dirty="0">
                <a:hlinkClick r:id="rId3"/>
              </a:rPr>
              <a:t>https://www.npa.go.jp/bureau/security/kogatamujinki/index.html</a:t>
            </a:r>
            <a:endParaRPr lang="en-US" altLang="ja-JP" sz="1200" dirty="0"/>
          </a:p>
          <a:p>
            <a:endParaRPr lang="ja-JP" alt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00594-C15C-AD1D-DF3A-7400FB71F345}"/>
              </a:ext>
            </a:extLst>
          </p:cNvPr>
          <p:cNvSpPr>
            <a:spLocks noGrp="1"/>
          </p:cNvSpPr>
          <p:nvPr>
            <p:ph type="title"/>
          </p:nvPr>
        </p:nvSpPr>
        <p:spPr>
          <a:xfrm>
            <a:off x="1343472" y="1844824"/>
            <a:ext cx="8229600" cy="706090"/>
          </a:xfrm>
        </p:spPr>
        <p:txBody>
          <a:bodyPr>
            <a:normAutofit fontScale="90000"/>
          </a:bodyPr>
          <a:lstStyle/>
          <a:p>
            <a:pPr algn="ctr"/>
            <a:r>
              <a:rPr kumimoji="1" lang="ja-JP" altLang="en-US" dirty="0"/>
              <a:t>３．実際の飛行について</a:t>
            </a:r>
          </a:p>
        </p:txBody>
      </p:sp>
      <p:sp>
        <p:nvSpPr>
          <p:cNvPr id="4" name="スライド番号プレースホルダー 3">
            <a:extLst>
              <a:ext uri="{FF2B5EF4-FFF2-40B4-BE49-F238E27FC236}">
                <a16:creationId xmlns:a16="http://schemas.microsoft.com/office/drawing/2014/main" id="{0CFBF8AC-A3B5-9DEA-4A54-328BA0C553CD}"/>
              </a:ext>
            </a:extLst>
          </p:cNvPr>
          <p:cNvSpPr>
            <a:spLocks noGrp="1"/>
          </p:cNvSpPr>
          <p:nvPr>
            <p:ph type="sldNum" sz="quarter" idx="12"/>
          </p:nvPr>
        </p:nvSpPr>
        <p:spPr/>
        <p:txBody>
          <a:bodyPr/>
          <a:lstStyle/>
          <a:p>
            <a:fld id="{D9A4BA3D-E6E8-4189-8F95-D61D0C963793}" type="slidenum">
              <a:rPr kumimoji="1" lang="ja-JP" altLang="en-US" smtClean="0"/>
              <a:pPr/>
              <a:t>34</a:t>
            </a:fld>
            <a:endParaRPr kumimoji="1" lang="ja-JP" altLang="en-US" dirty="0"/>
          </a:p>
        </p:txBody>
      </p:sp>
    </p:spTree>
    <p:extLst>
      <p:ext uri="{BB962C8B-B14F-4D97-AF65-F5344CB8AC3E}">
        <p14:creationId xmlns:p14="http://schemas.microsoft.com/office/powerpoint/2010/main" val="2166004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３．デモンストレーション</a:t>
            </a:r>
          </a:p>
        </p:txBody>
      </p:sp>
      <p:sp>
        <p:nvSpPr>
          <p:cNvPr id="3" name="コンテンツ プレースホルダ 2"/>
          <p:cNvSpPr>
            <a:spLocks noGrp="1"/>
          </p:cNvSpPr>
          <p:nvPr>
            <p:ph idx="1"/>
          </p:nvPr>
        </p:nvSpPr>
        <p:spPr>
          <a:xfrm>
            <a:off x="1850551" y="1200264"/>
            <a:ext cx="8490331" cy="1399882"/>
          </a:xfrm>
        </p:spPr>
        <p:txBody>
          <a:bodyPr vert="horz" lIns="84673" tIns="42337" rIns="84673" bIns="42337" rtlCol="0">
            <a:normAutofit/>
          </a:bodyPr>
          <a:lstStyle/>
          <a:p>
            <a:pPr marL="0" indent="0">
              <a:buNone/>
            </a:pPr>
            <a:r>
              <a:rPr lang="ja-JP" altLang="en-US" sz="2200" b="1" dirty="0"/>
              <a:t>ドローンを皆様から見て、下の様に飛行させて見ます。</a:t>
            </a:r>
            <a:endParaRPr lang="en-US" altLang="ja-JP" sz="2200" b="1" dirty="0"/>
          </a:p>
          <a:p>
            <a:pPr marL="0" indent="0">
              <a:buNone/>
            </a:pPr>
            <a:r>
              <a:rPr lang="ja-JP" altLang="en-US" sz="2200" b="1" dirty="0"/>
              <a:t>ドローンプログラムによる飛行を見て頂きます。</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35</a:t>
            </a:fld>
            <a:endParaRPr kumimoji="1" lang="ja-JP" altLang="en-US" dirty="0"/>
          </a:p>
        </p:txBody>
      </p:sp>
      <p:pic>
        <p:nvPicPr>
          <p:cNvPr id="6" name="Picture 6" descr="DJI,Tello,å¤è¦³"/>
          <p:cNvPicPr>
            <a:picLocks noChangeAspect="1" noChangeArrowheads="1"/>
          </p:cNvPicPr>
          <p:nvPr/>
        </p:nvPicPr>
        <p:blipFill>
          <a:blip r:embed="rId2" cstate="print"/>
          <a:srcRect/>
          <a:stretch>
            <a:fillRect/>
          </a:stretch>
        </p:blipFill>
        <p:spPr bwMode="auto">
          <a:xfrm>
            <a:off x="2010483" y="4509941"/>
            <a:ext cx="1469511" cy="1102134"/>
          </a:xfrm>
          <a:prstGeom prst="rect">
            <a:avLst/>
          </a:prstGeom>
          <a:noFill/>
        </p:spPr>
      </p:pic>
      <p:pic>
        <p:nvPicPr>
          <p:cNvPr id="8" name="Picture 6" descr="DJI,Tello,å¤è¦³"/>
          <p:cNvPicPr>
            <a:picLocks noChangeAspect="1" noChangeArrowheads="1"/>
          </p:cNvPicPr>
          <p:nvPr/>
        </p:nvPicPr>
        <p:blipFill>
          <a:blip r:embed="rId2" cstate="print"/>
          <a:srcRect/>
          <a:stretch>
            <a:fillRect/>
          </a:stretch>
        </p:blipFill>
        <p:spPr bwMode="auto">
          <a:xfrm>
            <a:off x="4897017" y="4447104"/>
            <a:ext cx="1469511" cy="1102134"/>
          </a:xfrm>
          <a:prstGeom prst="rect">
            <a:avLst/>
          </a:prstGeom>
          <a:noFill/>
        </p:spPr>
      </p:pic>
      <p:pic>
        <p:nvPicPr>
          <p:cNvPr id="9" name="Picture 6" descr="DJI,Tello,å¤è¦³"/>
          <p:cNvPicPr>
            <a:picLocks noChangeAspect="1" noChangeArrowheads="1"/>
          </p:cNvPicPr>
          <p:nvPr/>
        </p:nvPicPr>
        <p:blipFill>
          <a:blip r:embed="rId2" cstate="print"/>
          <a:srcRect/>
          <a:stretch>
            <a:fillRect/>
          </a:stretch>
        </p:blipFill>
        <p:spPr bwMode="auto">
          <a:xfrm>
            <a:off x="7622615" y="3474215"/>
            <a:ext cx="1469511" cy="1102134"/>
          </a:xfrm>
          <a:prstGeom prst="rect">
            <a:avLst/>
          </a:prstGeom>
          <a:noFill/>
        </p:spPr>
      </p:pic>
      <p:sp>
        <p:nvSpPr>
          <p:cNvPr id="10" name="二等辺三角形 9"/>
          <p:cNvSpPr/>
          <p:nvPr/>
        </p:nvSpPr>
        <p:spPr>
          <a:xfrm>
            <a:off x="2724832" y="3263184"/>
            <a:ext cx="1720779" cy="1846104"/>
          </a:xfrm>
          <a:prstGeom prst="triangl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11" name="正方形/長方形 10"/>
          <p:cNvSpPr/>
          <p:nvPr/>
        </p:nvSpPr>
        <p:spPr>
          <a:xfrm>
            <a:off x="5485505" y="3224182"/>
            <a:ext cx="1918854" cy="184610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12" name="円/楕円 11"/>
          <p:cNvSpPr/>
          <p:nvPr/>
        </p:nvSpPr>
        <p:spPr>
          <a:xfrm>
            <a:off x="8233800" y="2977169"/>
            <a:ext cx="2253105" cy="236613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a:bodyPr>
          <a:lstStyle/>
          <a:p>
            <a:r>
              <a:rPr lang="ja-JP" altLang="en-US" sz="3300" b="1" dirty="0"/>
              <a:t>３．１　「ドローンプログラミングの説明」</a:t>
            </a:r>
            <a:endParaRPr kumimoji="1" lang="ja-JP" altLang="en-US" b="1" dirty="0"/>
          </a:p>
        </p:txBody>
      </p:sp>
      <p:sp>
        <p:nvSpPr>
          <p:cNvPr id="3" name="コンテンツ プレースホルダ 2"/>
          <p:cNvSpPr>
            <a:spLocks noGrp="1"/>
          </p:cNvSpPr>
          <p:nvPr>
            <p:ph idx="1"/>
          </p:nvPr>
        </p:nvSpPr>
        <p:spPr/>
        <p:txBody>
          <a:bodyPr vert="horz" lIns="84673" tIns="42337" rIns="84673" bIns="42337" rtlCol="0">
            <a:normAutofit/>
          </a:bodyPr>
          <a:lstStyle/>
          <a:p>
            <a:pPr>
              <a:buNone/>
            </a:pPr>
            <a:r>
              <a:rPr lang="ja-JP" altLang="en-US" sz="3300" dirty="0">
                <a:latin typeface="HGP明朝E" pitchFamily="18" charset="-128"/>
                <a:ea typeface="HGP明朝E" pitchFamily="18" charset="-128"/>
              </a:rPr>
              <a:t>手動で実施した飛行をプログラムにして見よう！</a:t>
            </a:r>
            <a:endParaRPr kumimoji="1" lang="ja-JP" altLang="en-US" dirty="0">
              <a:latin typeface="HGP明朝E" pitchFamily="18" charset="-128"/>
              <a:ea typeface="HGP明朝E" pitchFamily="18" charset="-128"/>
            </a:endParaRP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36</a:t>
            </a:fld>
            <a:endParaRPr kumimoji="1" lang="ja-JP" altLang="en-US" dirty="0"/>
          </a:p>
        </p:txBody>
      </p:sp>
      <p:pic>
        <p:nvPicPr>
          <p:cNvPr id="58370" name="Picture 2"/>
          <p:cNvPicPr>
            <a:picLocks noChangeAspect="1" noChangeArrowheads="1"/>
          </p:cNvPicPr>
          <p:nvPr/>
        </p:nvPicPr>
        <p:blipFill>
          <a:blip r:embed="rId2" cstate="print"/>
          <a:srcRect/>
          <a:stretch>
            <a:fillRect/>
          </a:stretch>
        </p:blipFill>
        <p:spPr bwMode="auto">
          <a:xfrm>
            <a:off x="1955033" y="2940269"/>
            <a:ext cx="3639304" cy="3406142"/>
          </a:xfrm>
          <a:prstGeom prst="rect">
            <a:avLst/>
          </a:prstGeom>
          <a:noFill/>
          <a:ln w="9525">
            <a:noFill/>
            <a:miter lim="800000"/>
            <a:headEnd/>
            <a:tailEnd/>
          </a:ln>
          <a:scene3d>
            <a:camera prst="perspectiveContrastingRightFacing"/>
            <a:lightRig rig="threePt" dir="t"/>
          </a:scene3d>
        </p:spPr>
      </p:pic>
      <p:pic>
        <p:nvPicPr>
          <p:cNvPr id="58371" name="Picture 3"/>
          <p:cNvPicPr>
            <a:picLocks noChangeAspect="1" noChangeArrowheads="1"/>
          </p:cNvPicPr>
          <p:nvPr/>
        </p:nvPicPr>
        <p:blipFill>
          <a:blip r:embed="rId3" cstate="print"/>
          <a:srcRect/>
          <a:stretch>
            <a:fillRect/>
          </a:stretch>
        </p:blipFill>
        <p:spPr bwMode="auto">
          <a:xfrm>
            <a:off x="5303913" y="3086337"/>
            <a:ext cx="2088649" cy="2739375"/>
          </a:xfrm>
          <a:prstGeom prst="rect">
            <a:avLst/>
          </a:prstGeom>
          <a:noFill/>
          <a:ln w="9525">
            <a:noFill/>
            <a:miter lim="800000"/>
            <a:headEnd/>
            <a:tailEnd/>
          </a:ln>
          <a:scene3d>
            <a:camera prst="isometricOffAxis1Left"/>
            <a:lightRig rig="threePt" dir="t"/>
          </a:scene3d>
        </p:spPr>
      </p:pic>
      <p:pic>
        <p:nvPicPr>
          <p:cNvPr id="58372" name="Picture 4"/>
          <p:cNvPicPr>
            <a:picLocks noChangeAspect="1" noChangeArrowheads="1"/>
          </p:cNvPicPr>
          <p:nvPr/>
        </p:nvPicPr>
        <p:blipFill>
          <a:blip r:embed="rId4" cstate="print"/>
          <a:srcRect/>
          <a:stretch>
            <a:fillRect/>
          </a:stretch>
        </p:blipFill>
        <p:spPr bwMode="auto">
          <a:xfrm>
            <a:off x="6597666" y="2956561"/>
            <a:ext cx="3800309" cy="2998926"/>
          </a:xfrm>
          <a:prstGeom prst="rect">
            <a:avLst/>
          </a:prstGeom>
          <a:noFill/>
          <a:ln w="9525">
            <a:noFill/>
            <a:miter lim="800000"/>
            <a:headEnd/>
            <a:tailEnd/>
          </a:ln>
          <a:scene3d>
            <a:camera prst="perspectiveContrastingLef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8370"/>
                                        </p:tgtEl>
                                        <p:attrNameLst>
                                          <p:attrName>style.visibility</p:attrName>
                                        </p:attrNameLst>
                                      </p:cBhvr>
                                      <p:to>
                                        <p:strVal val="visible"/>
                                      </p:to>
                                    </p:set>
                                    <p:anim calcmode="lin" valueType="num">
                                      <p:cBhvr additive="base">
                                        <p:cTn id="11" dur="500" fill="hold"/>
                                        <p:tgtEl>
                                          <p:spTgt spid="58370"/>
                                        </p:tgtEl>
                                        <p:attrNameLst>
                                          <p:attrName>ppt_x</p:attrName>
                                        </p:attrNameLst>
                                      </p:cBhvr>
                                      <p:tavLst>
                                        <p:tav tm="0">
                                          <p:val>
                                            <p:strVal val="0-#ppt_w/2"/>
                                          </p:val>
                                        </p:tav>
                                        <p:tav tm="100000">
                                          <p:val>
                                            <p:strVal val="#ppt_x"/>
                                          </p:val>
                                        </p:tav>
                                      </p:tavLst>
                                    </p:anim>
                                    <p:anim calcmode="lin" valueType="num">
                                      <p:cBhvr additive="base">
                                        <p:cTn id="12" dur="500" fill="hold"/>
                                        <p:tgtEl>
                                          <p:spTgt spid="5837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8371"/>
                                        </p:tgtEl>
                                        <p:attrNameLst>
                                          <p:attrName>style.visibility</p:attrName>
                                        </p:attrNameLst>
                                      </p:cBhvr>
                                      <p:to>
                                        <p:strVal val="visible"/>
                                      </p:to>
                                    </p:set>
                                    <p:anim calcmode="lin" valueType="num">
                                      <p:cBhvr additive="base">
                                        <p:cTn id="15" dur="500" fill="hold"/>
                                        <p:tgtEl>
                                          <p:spTgt spid="58371"/>
                                        </p:tgtEl>
                                        <p:attrNameLst>
                                          <p:attrName>ppt_x</p:attrName>
                                        </p:attrNameLst>
                                      </p:cBhvr>
                                      <p:tavLst>
                                        <p:tav tm="0">
                                          <p:val>
                                            <p:strVal val="0-#ppt_w/2"/>
                                          </p:val>
                                        </p:tav>
                                        <p:tav tm="100000">
                                          <p:val>
                                            <p:strVal val="#ppt_x"/>
                                          </p:val>
                                        </p:tav>
                                      </p:tavLst>
                                    </p:anim>
                                    <p:anim calcmode="lin" valueType="num">
                                      <p:cBhvr additive="base">
                                        <p:cTn id="16" dur="500" fill="hold"/>
                                        <p:tgtEl>
                                          <p:spTgt spid="5837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8372"/>
                                        </p:tgtEl>
                                        <p:attrNameLst>
                                          <p:attrName>style.visibility</p:attrName>
                                        </p:attrNameLst>
                                      </p:cBhvr>
                                      <p:to>
                                        <p:strVal val="visible"/>
                                      </p:to>
                                    </p:set>
                                    <p:anim calcmode="lin" valueType="num">
                                      <p:cBhvr additive="base">
                                        <p:cTn id="19" dur="500" fill="hold"/>
                                        <p:tgtEl>
                                          <p:spTgt spid="58372"/>
                                        </p:tgtEl>
                                        <p:attrNameLst>
                                          <p:attrName>ppt_x</p:attrName>
                                        </p:attrNameLst>
                                      </p:cBhvr>
                                      <p:tavLst>
                                        <p:tav tm="0">
                                          <p:val>
                                            <p:strVal val="0-#ppt_w/2"/>
                                          </p:val>
                                        </p:tav>
                                        <p:tav tm="100000">
                                          <p:val>
                                            <p:strVal val="#ppt_x"/>
                                          </p:val>
                                        </p:tav>
                                      </p:tavLst>
                                    </p:anim>
                                    <p:anim calcmode="lin" valueType="num">
                                      <p:cBhvr additive="base">
                                        <p:cTn id="20"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lIns="84673" tIns="42337" rIns="84673" bIns="45720" rtlCol="0" anchor="t" anchorCtr="0">
            <a:normAutofit fontScale="90000"/>
          </a:bodyPr>
          <a:lstStyle/>
          <a:p>
            <a:r>
              <a:rPr lang="ja-JP" altLang="en-US" b="1" dirty="0"/>
              <a:t>ドローンのプログラム言語の記載例</a:t>
            </a:r>
            <a:endParaRPr kumimoji="1" lang="ja-JP" altLang="en-US" b="1"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37</a:t>
            </a:fld>
            <a:endParaRPr kumimoji="1" lang="ja-JP" altLang="en-US" dirty="0"/>
          </a:p>
        </p:txBody>
      </p:sp>
      <p:pic>
        <p:nvPicPr>
          <p:cNvPr id="1028" name="Picture 4"/>
          <p:cNvPicPr>
            <a:picLocks noChangeAspect="1" noChangeArrowheads="1"/>
          </p:cNvPicPr>
          <p:nvPr/>
        </p:nvPicPr>
        <p:blipFill>
          <a:blip r:embed="rId2" cstate="print"/>
          <a:srcRect/>
          <a:stretch>
            <a:fillRect/>
          </a:stretch>
        </p:blipFill>
        <p:spPr bwMode="auto">
          <a:xfrm>
            <a:off x="6736800" y="1519371"/>
            <a:ext cx="3931200" cy="314869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721491" y="1051656"/>
            <a:ext cx="4466880" cy="4993841"/>
          </a:xfrm>
          <a:prstGeom prst="rect">
            <a:avLst/>
          </a:prstGeom>
          <a:noFill/>
          <a:ln w="9525">
            <a:noFill/>
            <a:miter lim="800000"/>
            <a:headEnd/>
            <a:tailEnd/>
          </a:ln>
        </p:spPr>
      </p:pic>
      <p:sp>
        <p:nvSpPr>
          <p:cNvPr id="10" name="右矢印 9"/>
          <p:cNvSpPr/>
          <p:nvPr/>
        </p:nvSpPr>
        <p:spPr>
          <a:xfrm>
            <a:off x="6283408" y="2239829"/>
            <a:ext cx="385097" cy="15243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1654110" y="1484785"/>
            <a:ext cx="8932574" cy="2852737"/>
          </a:xfrm>
        </p:spPr>
        <p:txBody>
          <a:bodyPr vert="horz" lIns="84673" tIns="42337" rIns="84673" bIns="45720" rtlCol="0" anchor="t" anchorCtr="0">
            <a:normAutofit/>
          </a:bodyPr>
          <a:lstStyle/>
          <a:p>
            <a:pPr algn="ctr"/>
            <a:br>
              <a:rPr lang="en-US" altLang="ja-JP" sz="5000" dirty="0"/>
            </a:br>
            <a:br>
              <a:rPr lang="en-US" altLang="ja-JP" sz="2600" dirty="0"/>
            </a:br>
            <a:r>
              <a:rPr lang="ja-JP" altLang="en-US" sz="3600" dirty="0">
                <a:latin typeface="+mn-ea"/>
                <a:ea typeface="+mn-ea"/>
              </a:rPr>
              <a:t> </a:t>
            </a:r>
            <a:r>
              <a:rPr lang="en-US" altLang="ja-JP" sz="3600" dirty="0">
                <a:latin typeface="+mn-ea"/>
                <a:ea typeface="+mn-ea"/>
              </a:rPr>
              <a:t>3-2</a:t>
            </a:r>
            <a:r>
              <a:rPr lang="ja-JP" altLang="en-US" sz="3600" dirty="0">
                <a:latin typeface="+mn-ea"/>
                <a:ea typeface="+mn-ea"/>
              </a:rPr>
              <a:t>　「ドローンが飛ぶ仕組み」</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38</a:t>
            </a:fld>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lIns="84673" tIns="42337" rIns="84673" bIns="45720" rtlCol="0" anchor="t" anchorCtr="0">
            <a:normAutofit fontScale="90000"/>
          </a:bodyPr>
          <a:lstStyle/>
          <a:p>
            <a:r>
              <a:rPr lang="en-US" altLang="ja-JP" b="1" dirty="0"/>
              <a:t>3</a:t>
            </a:r>
            <a:r>
              <a:rPr kumimoji="1" lang="en-US" altLang="ja-JP" b="1" dirty="0"/>
              <a:t>-2</a:t>
            </a:r>
            <a:r>
              <a:rPr kumimoji="1" lang="ja-JP" altLang="en-US" b="1" dirty="0"/>
              <a:t>　ドローンの飛行原理</a:t>
            </a:r>
          </a:p>
        </p:txBody>
      </p:sp>
      <p:sp>
        <p:nvSpPr>
          <p:cNvPr id="2" name="コンテンツ プレースホルダ 1"/>
          <p:cNvSpPr>
            <a:spLocks noGrp="1"/>
          </p:cNvSpPr>
          <p:nvPr>
            <p:ph idx="1"/>
          </p:nvPr>
        </p:nvSpPr>
        <p:spPr>
          <a:xfrm>
            <a:off x="1850551" y="1200265"/>
            <a:ext cx="8490331" cy="2432196"/>
          </a:xfrm>
        </p:spPr>
        <p:txBody>
          <a:bodyPr vert="horz" lIns="84673" tIns="42337" rIns="84673" bIns="42337" rtlCol="0">
            <a:normAutofit fontScale="92500" lnSpcReduction="10000"/>
          </a:bodyPr>
          <a:lstStyle/>
          <a:p>
            <a:pPr marL="0" indent="0">
              <a:buNone/>
            </a:pPr>
            <a:r>
              <a:rPr lang="ja-JP" altLang="en-US" b="1" dirty="0"/>
              <a:t>マルチコプターの動作、飛行原理に付いて概念を勉強して行きます。</a:t>
            </a:r>
            <a:endParaRPr lang="en-US" altLang="ja-JP" b="1" dirty="0"/>
          </a:p>
          <a:p>
            <a:pPr marL="0" indent="0">
              <a:buNone/>
            </a:pPr>
            <a:r>
              <a:rPr lang="ja-JP" altLang="en-US" b="1" dirty="0"/>
              <a:t>マルチコプターでは、クアッドコプターをベースに</a:t>
            </a:r>
            <a:endParaRPr lang="en-US" altLang="ja-JP" b="1" dirty="0"/>
          </a:p>
          <a:p>
            <a:pPr marL="0" indent="0">
              <a:buNone/>
            </a:pPr>
            <a:r>
              <a:rPr lang="ja-JP" altLang="en-US" b="1" dirty="0"/>
              <a:t>どのように動くかを勉強します。</a:t>
            </a:r>
            <a:endParaRPr lang="en-US" altLang="ja-JP" b="1" dirty="0"/>
          </a:p>
          <a:p>
            <a:pPr>
              <a:buNone/>
            </a:pPr>
            <a:r>
              <a:rPr lang="ja-JP" altLang="en-US" b="1"/>
              <a:t>　　　</a:t>
            </a:r>
            <a:endParaRPr lang="ja-JP" altLang="en-US" b="1"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39</a:t>
            </a:fld>
            <a:endParaRPr kumimoji="1" lang="ja-JP" altLang="en-US" dirty="0"/>
          </a:p>
        </p:txBody>
      </p:sp>
      <p:pic>
        <p:nvPicPr>
          <p:cNvPr id="5" name="Picture 3"/>
          <p:cNvPicPr>
            <a:picLocks noChangeAspect="1" noChangeArrowheads="1"/>
          </p:cNvPicPr>
          <p:nvPr/>
        </p:nvPicPr>
        <p:blipFill>
          <a:blip r:embed="rId2" cstate="print"/>
          <a:srcRect/>
          <a:stretch>
            <a:fillRect/>
          </a:stretch>
        </p:blipFill>
        <p:spPr bwMode="auto">
          <a:xfrm>
            <a:off x="6821393" y="3718235"/>
            <a:ext cx="3038962" cy="22013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12"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12" fill="hold" grpId="0"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additive="base">
                                        <p:cTn id="22"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2.94896E-6 3.85938E-6 C -0.00189 -0.00089 -0.00378 -0.00133 -0.00551 -0.00265 C -0.00866 -0.00485 -0.0115 -0.00838 -0.01481 -0.01036 C -0.03938 -0.02469 -0.06837 -0.02888 -0.09436 -0.03108 C -0.12461 -0.02932 -0.15485 -0.02844 -0.1851 -0.02601 C -0.19849 -0.02491 -0.21062 -0.0075 -0.22401 -0.00265 C -0.23078 0.0044 -0.23645 0.00925 -0.24449 0.01278 C -0.25347 0.02138 -0.26386 0.02534 -0.2741 0.03107 C -0.27694 0.03262 -0.27867 0.0368 -0.28151 0.03879 C -0.28497 0.04121 -0.29253 0.04386 -0.29253 0.04386 C -0.29946 0.05025 -0.30687 0.05311 -0.31475 0.05686 C -0.32735 0.06303 -0.33396 0.07383 -0.34814 0.07758 C -0.36705 0.08838 -0.3472 0.07802 -0.36846 0.08552 C -0.37224 0.08684 -0.37965 0.09058 -0.37965 0.09058 C -0.40753 0.08706 -0.4132 0.0875 -0.43337 0.08023 C -0.44786 0.06678 -0.46188 0.05091 -0.47401 0.0335 C -0.48015 0.00859 -0.48062 0.01366 -0.47401 -0.02337 C -0.47306 -0.02866 -0.46314 -0.04078 -0.46109 -0.04409 C -0.45432 -0.05489 -0.46093 -0.05004 -0.4518 -0.05445 C -0.42785 -0.07935 -0.40911 -0.07957 -0.37965 -0.0831 C -0.33822 -0.10073 -0.29064 -0.08993 -0.25 -0.09081 C -0.2281 -0.09236 -0.2144 -0.09456 -0.19439 -0.09853 C -0.18037 -0.10514 -0.18715 -0.10271 -0.17407 -0.10624 C -0.16525 -0.11241 -0.15611 -0.12101 -0.1465 -0.12454 C -0.13737 -0.13269 -0.12728 -0.13952 -0.11673 -0.14261 C -0.11216 -0.1468 -0.10775 -0.15032 -0.10366 -0.15561 C -0.09846 -0.16223 -0.08885 -0.17633 -0.08885 -0.17633 C -0.08491 -0.19308 -0.07766 -0.2041 -0.07404 -0.22041 C -0.07042 -0.23694 -0.06947 -0.25348 -0.06475 -0.26957 C -0.05766 -0.32246 -0.06144 -0.36677 -0.06301 -0.42495 C -0.06348 -0.44303 -0.07089 -0.45383 -0.08144 -0.46132 C -0.10239 -0.46044 -0.1235 -0.46088 -0.14446 -0.45868 C -0.14776 -0.45824 -0.1506 -0.45493 -0.15375 -0.45361 C -0.16304 -0.45008 -0.17376 -0.44788 -0.18337 -0.44567 C -0.18904 -0.44259 -0.19408 -0.43774 -0.19991 -0.43531 C -0.20652 -0.43245 -0.21361 -0.43201 -0.22038 -0.43024 C -0.23236 -0.42165 -0.23976 -0.41944 -0.25362 -0.41724 C -0.26229 -0.41415 -0.26953 -0.4082 -0.27773 -0.40424 C -0.28923 -0.39873 -0.30277 -0.39674 -0.31475 -0.39388 C -0.32435 -0.38594 -0.33554 -0.37801 -0.34263 -0.36544 C -0.34531 -0.36059 -0.35003 -0.34979 -0.35003 -0.34979 C -0.35618 -0.32202 -0.34625 -0.3639 -0.35555 -0.33437 C -0.35964 -0.32114 -0.35901 -0.3077 -0.36484 -0.29535 C -0.36657 -0.28301 -0.36815 -0.2753 -0.37224 -0.26428 C -0.37571 -0.24378 -0.37917 -0.22548 -0.38705 -0.20741 C -0.38957 -0.19 -0.39241 -0.17236 -0.39997 -0.15804 C -0.40296 -0.14614 -0.40753 -0.13467 -0.41289 -0.12454 C -0.41651 -0.1069 -0.42234 -0.09302 -0.42958 -0.07781 C -0.43258 -0.06128 -0.43982 -0.0507 -0.44817 -0.03902 C -0.45873 -0.00882 -0.46771 -0.00067 -0.48708 0.01542 C -0.50079 0.02689 -0.48803 0.02071 -0.50189 0.02578 C -0.51071 0.03416 -0.52127 0.03769 -0.53151 0.04143 C -0.56065 0.03945 -0.57656 0.04694 -0.58696 0.00771 C -0.58979 -0.00331 -0.59153 -0.01521 -0.59436 -0.02601 C -0.60003 -0.04717 -0.59688 -0.02579 -0.60003 -0.04673 C -0.60129 -0.05533 -0.60366 -0.07274 -0.60366 -0.07274 C -0.60429 -0.15297 -0.6046 -0.23342 -0.60555 -0.31365 C -0.60649 -0.3952 -0.61153 -0.41592 -0.60555 -0.51047 C -0.60444 -0.52855 -0.59105 -0.54552 -0.57955 -0.54927 C -0.57703 -0.55103 -0.57498 -0.55456 -0.57215 -0.55456 C -0.53875 -0.55456 -0.50536 -0.55323 -0.47212 -0.54927 C -0.46912 -0.54882 -0.46723 -0.54398 -0.46471 -0.54155 C -0.46172 -0.53869 -0.45841 -0.5367 -0.45558 -0.53384 C -0.44439 -0.52282 -0.43006 -0.50364 -0.42407 -0.48711 C -0.41982 -0.47543 -0.41761 -0.46551 -0.41115 -0.45603 C -0.408 -0.44479 -0.40406 -0.43399 -0.40186 -0.42231 C -0.40044 -0.41482 -0.39824 -0.39388 -0.39635 -0.38881 C -0.39162 -0.37602 -0.39351 -0.38219 -0.39067 -0.37051 C -0.38847 -0.34098 -0.38374 -0.32974 -0.37587 -0.30329 C -0.37287 -0.2797 -0.36894 -0.24708 -0.36106 -0.22548 C -0.35933 -0.21358 -0.35854 -0.20454 -0.35366 -0.19441 C -0.35098 -0.17589 -0.34783 -0.16156 -0.34074 -0.14525 C -0.33774 -0.12894 -0.32877 -0.11043 -0.32042 -0.09853 C -0.30214 -0.07274 -0.31931 -0.10294 -0.30372 -0.07781 C -0.29285 -0.0604 -0.30419 -0.07406 -0.29064 -0.05709 C -0.28481 -0.04982 -0.27773 -0.04409 -0.27221 -0.03637 C -0.27001 -0.03329 -0.2689 -0.02888 -0.2667 -0.02601 C -0.2615 -0.0194 -0.25551 -0.01389 -0.25 -0.00794 C -0.24732 -0.00507 -0.2437 -0.00485 -0.24071 -0.00265 C -0.227 0.00793 -0.2155 0.02292 -0.19991 0.02843 C -0.17754 0.03658 -0.1528 0.03769 -0.12965 0.04143 C -0.08585 0.03967 -0.0419 0.04077 0.00189 0.03614 C 0.00677 0.0357 0.01024 0.02843 0.01481 0.02578 C 0.02331 0.02071 0.03261 0.01851 0.0408 0.01278 C 0.05135 0.00551 0.06317 0.00022 0.07231 -0.01036 C 0.08412 -0.02425 0.09657 -0.04188 0.10744 -0.05709 C 0.11626 -0.06943 0.12398 -0.09037 0.13154 -0.10382 C 0.1402 -0.11925 0.14524 -0.14085 0.15186 -0.15804 C 0.15737 -0.17236 0.16572 -0.18096 0.17218 -0.19441 C 0.17911 -0.20873 0.18384 -0.22636 0.19266 -0.23849 C 0.19486 -0.24642 0.19801 -0.25392 0.20006 -0.26185 C 0.2018 -0.26824 0.20258 -0.28191 0.20369 -0.28764 C 0.20463 -0.29293 0.20747 -0.30329 0.20747 -0.30329 C 0.20542 -0.42297 0.2133 -0.38881 0.19439 -0.45361 C 0.19187 -0.47212 0.19045 -0.46838 0.18336 -0.48204 C 0.18179 -0.48513 0.18132 -0.48953 0.17958 -0.4924 C 0.17817 -0.49482 0.1758 -0.49571 0.17407 -0.49747 C 0.14934 -0.52326 0.12823 -0.52127 0.09814 -0.52612 C 0.04883 -0.52436 -0.00063 -0.52414 -0.04994 -0.52083 C -0.05325 -0.52061 -0.08113 -0.49879 -0.08333 -0.49747 C -0.10129 -0.48755 -0.12335 -0.47543 -0.13705 -0.45603 C -0.14477 -0.44545 -0.14997 -0.43289 -0.15737 -0.42231 C -0.16226 -0.40269 -0.15469 -0.42958 -0.16682 -0.40424 C -0.17297 -0.39123 -0.16824 -0.39322 -0.17218 -0.38087 C -0.1736 -0.37624 -0.1758 -0.37228 -0.17769 -0.36809 C -0.1821 -0.33745 -0.18321 -0.33084 -0.17974 -0.29028 C -0.1788 -0.28081 -0.17265 -0.27089 -0.16856 -0.26428 C -0.15454 -0.24135 -0.13973 -0.21204 -0.11846 -0.20212 C -0.11027 -0.19066 -0.09877 -0.18493 -0.09074 -0.17369 C -0.0827 -0.16245 -0.07593 -0.15121 -0.06664 -0.14261 C -0.06081 -0.13027 -0.05514 -0.11969 -0.04631 -0.11153 C -0.04379 -0.10624 -0.04033 -0.10183 -0.03891 -0.09588 C -0.03828 -0.09324 -0.03797 -0.09059 -0.03702 -0.08817 C -0.03371 -0.08001 -0.02962 -0.07274 -0.02599 -0.0648 C -0.02568 -0.06414 -0.02127 -0.04563 -0.02032 -0.04144 C -0.01969 -0.03858 -0.01764 -0.03637 -0.0167 -0.03373 C -0.01465 -0.02778 -0.01292 -0.0194 -0.01292 -0.01301 " pathEditMode="relative" ptsTypes="ffffffffffffffffffffffffffffffffffffffffffffffffffffffffffffffffffffffffffffffffffffffffffffffffffffffffffffffffffffA">
                                      <p:cBhvr>
                                        <p:cTn id="27"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2355011" y="1700808"/>
            <a:ext cx="7772400" cy="936105"/>
          </a:xfrm>
        </p:spPr>
        <p:txBody>
          <a:bodyPr>
            <a:noAutofit/>
          </a:bodyPr>
          <a:lstStyle/>
          <a:p>
            <a:pPr algn="l"/>
            <a:r>
              <a:rPr lang="en-US" altLang="ja-JP" sz="3200" dirty="0">
                <a:latin typeface="+mj-ea"/>
              </a:rPr>
              <a:t>1-1</a:t>
            </a:r>
            <a:r>
              <a:rPr lang="ja-JP" altLang="en-US" sz="3200" dirty="0">
                <a:latin typeface="+mj-ea"/>
              </a:rPr>
              <a:t>　ドローンについて（種類、飛行原理）</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4</a:t>
            </a:fld>
            <a:endParaRPr kumimoji="1" lang="ja-JP"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lIns="84673" tIns="42337" rIns="84673" bIns="45720" rtlCol="0" anchor="t" anchorCtr="0">
            <a:normAutofit fontScale="90000"/>
          </a:bodyPr>
          <a:lstStyle/>
          <a:p>
            <a:r>
              <a:rPr kumimoji="1" lang="en-US" altLang="ja-JP" b="1" dirty="0"/>
              <a:t>3-2</a:t>
            </a:r>
            <a:r>
              <a:rPr kumimoji="1" lang="ja-JP" altLang="en-US" b="1" dirty="0"/>
              <a:t>　ドローンの飛行原理</a:t>
            </a:r>
          </a:p>
        </p:txBody>
      </p:sp>
      <p:sp>
        <p:nvSpPr>
          <p:cNvPr id="2" name="コンテンツ プレースホルダ 1"/>
          <p:cNvSpPr>
            <a:spLocks noGrp="1"/>
          </p:cNvSpPr>
          <p:nvPr>
            <p:ph idx="1"/>
          </p:nvPr>
        </p:nvSpPr>
        <p:spPr>
          <a:xfrm>
            <a:off x="1991545" y="1196754"/>
            <a:ext cx="8229600" cy="1584175"/>
          </a:xfrm>
        </p:spPr>
        <p:txBody>
          <a:bodyPr vert="horz" lIns="84673" tIns="42337" rIns="84673" bIns="42337" rtlCol="0">
            <a:noAutofit/>
          </a:bodyPr>
          <a:lstStyle/>
          <a:p>
            <a:pPr>
              <a:buNone/>
            </a:pPr>
            <a:r>
              <a:rPr lang="ja-JP" altLang="en-US" b="1" dirty="0"/>
              <a:t>ドローンのプロペラ　</a:t>
            </a:r>
            <a:endParaRPr lang="en-US" altLang="ja-JP" b="1" dirty="0"/>
          </a:p>
          <a:p>
            <a:pPr>
              <a:buNone/>
            </a:pPr>
            <a:r>
              <a:rPr lang="ja-JP" altLang="en-US" b="1" dirty="0"/>
              <a:t>　</a:t>
            </a:r>
            <a:r>
              <a:rPr lang="ja-JP" altLang="en-US" b="1" u="sng" dirty="0">
                <a:solidFill>
                  <a:srgbClr val="FF0000"/>
                </a:solidFill>
              </a:rPr>
              <a:t>時計回り</a:t>
            </a:r>
            <a:r>
              <a:rPr lang="ja-JP" altLang="en-US" b="1" dirty="0"/>
              <a:t>と</a:t>
            </a:r>
            <a:r>
              <a:rPr lang="ja-JP" altLang="en-US" b="1" u="sng" dirty="0">
                <a:solidFill>
                  <a:srgbClr val="FF0000"/>
                </a:solidFill>
              </a:rPr>
              <a:t>反時計回り</a:t>
            </a:r>
            <a:r>
              <a:rPr lang="ja-JP" altLang="en-US" b="1" dirty="0"/>
              <a:t>のプロペラが　　バランスを取りながら回転</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40</a:t>
            </a:fld>
            <a:endParaRPr kumimoji="1" lang="ja-JP" altLang="en-US" dirty="0"/>
          </a:p>
        </p:txBody>
      </p:sp>
      <p:pic>
        <p:nvPicPr>
          <p:cNvPr id="1027" name="Picture 3"/>
          <p:cNvPicPr>
            <a:picLocks noChangeAspect="1" noChangeArrowheads="1"/>
          </p:cNvPicPr>
          <p:nvPr/>
        </p:nvPicPr>
        <p:blipFill>
          <a:blip r:embed="rId2" cstate="print"/>
          <a:srcRect/>
          <a:stretch>
            <a:fillRect/>
          </a:stretch>
        </p:blipFill>
        <p:spPr bwMode="auto">
          <a:xfrm>
            <a:off x="3863754" y="3017962"/>
            <a:ext cx="4181475" cy="3028950"/>
          </a:xfrm>
          <a:prstGeom prst="rect">
            <a:avLst/>
          </a:prstGeom>
          <a:noFill/>
          <a:ln w="9525">
            <a:noFill/>
            <a:miter lim="800000"/>
            <a:headEnd/>
            <a:tailEnd/>
          </a:ln>
        </p:spPr>
      </p:pic>
      <p:sp>
        <p:nvSpPr>
          <p:cNvPr id="12" name="左カーブ矢印 11"/>
          <p:cNvSpPr/>
          <p:nvPr/>
        </p:nvSpPr>
        <p:spPr>
          <a:xfrm>
            <a:off x="4871864" y="3259988"/>
            <a:ext cx="648072" cy="1008112"/>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a:solidFill>
                <a:schemeClr val="tx1"/>
              </a:solidFill>
            </a:endParaRPr>
          </a:p>
        </p:txBody>
      </p:sp>
      <p:sp>
        <p:nvSpPr>
          <p:cNvPr id="13" name="左カーブ矢印 12"/>
          <p:cNvSpPr/>
          <p:nvPr/>
        </p:nvSpPr>
        <p:spPr>
          <a:xfrm>
            <a:off x="7176120" y="4700147"/>
            <a:ext cx="648072" cy="1008112"/>
          </a:xfrm>
          <a:prstGeom prst="curved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a:solidFill>
                <a:schemeClr val="tx1"/>
              </a:solidFill>
            </a:endParaRPr>
          </a:p>
        </p:txBody>
      </p:sp>
      <p:sp>
        <p:nvSpPr>
          <p:cNvPr id="14" name="左カーブ矢印 13"/>
          <p:cNvSpPr/>
          <p:nvPr/>
        </p:nvSpPr>
        <p:spPr>
          <a:xfrm flipH="1">
            <a:off x="6528048" y="3259988"/>
            <a:ext cx="648072" cy="1008112"/>
          </a:xfrm>
          <a:prstGeom prst="curvedLeftArrow">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a:solidFill>
                <a:schemeClr val="tx1"/>
              </a:solidFill>
            </a:endParaRPr>
          </a:p>
        </p:txBody>
      </p:sp>
      <p:sp>
        <p:nvSpPr>
          <p:cNvPr id="15" name="左カーブ矢印 14"/>
          <p:cNvSpPr/>
          <p:nvPr/>
        </p:nvSpPr>
        <p:spPr>
          <a:xfrm flipH="1">
            <a:off x="4520208" y="4852547"/>
            <a:ext cx="648072" cy="1008112"/>
          </a:xfrm>
          <a:prstGeom prst="curvedLeftArrow">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ja-JP" altLang="en-US">
              <a:solidFill>
                <a:schemeClr val="tx1"/>
              </a:solidFill>
            </a:endParaRPr>
          </a:p>
        </p:txBody>
      </p:sp>
      <p:sp>
        <p:nvSpPr>
          <p:cNvPr id="10" name="テキスト ボックス 9"/>
          <p:cNvSpPr txBox="1"/>
          <p:nvPr/>
        </p:nvSpPr>
        <p:spPr>
          <a:xfrm>
            <a:off x="2351586" y="6211671"/>
            <a:ext cx="3855715" cy="646321"/>
          </a:xfrm>
          <a:prstGeom prst="rect">
            <a:avLst/>
          </a:prstGeom>
          <a:noFill/>
        </p:spPr>
        <p:txBody>
          <a:bodyPr wrap="none" lIns="91430" tIns="45715" rIns="91430" bIns="45715" rtlCol="0">
            <a:spAutoFit/>
          </a:bodyPr>
          <a:lstStyle/>
          <a:p>
            <a:r>
              <a:rPr lang="en-US" altLang="ja-JP" dirty="0"/>
              <a:t>CW</a:t>
            </a:r>
            <a:r>
              <a:rPr lang="ja-JP" altLang="en-US" dirty="0"/>
              <a:t> </a:t>
            </a:r>
            <a:r>
              <a:rPr lang="en-US" altLang="ja-JP" dirty="0"/>
              <a:t>; clockwise (</a:t>
            </a:r>
            <a:r>
              <a:rPr lang="ja-JP" altLang="en-US" dirty="0"/>
              <a:t>時計周り）</a:t>
            </a:r>
            <a:endParaRPr lang="en-US" altLang="ja-JP" dirty="0"/>
          </a:p>
          <a:p>
            <a:r>
              <a:rPr lang="en-US" altLang="ja-JP" dirty="0"/>
              <a:t>CCW ; Counter-clockwise</a:t>
            </a:r>
            <a:r>
              <a:rPr lang="ja-JP" altLang="en-US" dirty="0"/>
              <a:t>（反時計回り）</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7796FA-323F-B368-E160-6A0B14C575E8}"/>
              </a:ext>
            </a:extLst>
          </p:cNvPr>
          <p:cNvSpPr>
            <a:spLocks noGrp="1"/>
          </p:cNvSpPr>
          <p:nvPr>
            <p:ph type="title"/>
          </p:nvPr>
        </p:nvSpPr>
        <p:spPr/>
        <p:txBody>
          <a:bodyPr>
            <a:normAutofit fontScale="90000"/>
          </a:bodyPr>
          <a:lstStyle/>
          <a:p>
            <a:r>
              <a:rPr kumimoji="1" lang="ja-JP" altLang="en-US" dirty="0"/>
              <a:t>各モーターの回転方向</a:t>
            </a:r>
          </a:p>
        </p:txBody>
      </p:sp>
      <p:pic>
        <p:nvPicPr>
          <p:cNvPr id="6" name="コンテンツ プレースホルダー 5">
            <a:extLst>
              <a:ext uri="{FF2B5EF4-FFF2-40B4-BE49-F238E27FC236}">
                <a16:creationId xmlns:a16="http://schemas.microsoft.com/office/drawing/2014/main" id="{878A3BA1-E10D-91C2-3C75-CE75AABE3BE4}"/>
              </a:ext>
            </a:extLst>
          </p:cNvPr>
          <p:cNvPicPr>
            <a:picLocks noGrp="1" noChangeAspect="1"/>
          </p:cNvPicPr>
          <p:nvPr>
            <p:ph idx="1"/>
          </p:nvPr>
        </p:nvPicPr>
        <p:blipFill>
          <a:blip r:embed="rId2"/>
          <a:stretch>
            <a:fillRect/>
          </a:stretch>
        </p:blipFill>
        <p:spPr>
          <a:xfrm>
            <a:off x="3279168" y="1425149"/>
            <a:ext cx="5400600" cy="4998902"/>
          </a:xfrm>
        </p:spPr>
      </p:pic>
      <p:sp>
        <p:nvSpPr>
          <p:cNvPr id="4" name="スライド番号プレースホルダー 3">
            <a:extLst>
              <a:ext uri="{FF2B5EF4-FFF2-40B4-BE49-F238E27FC236}">
                <a16:creationId xmlns:a16="http://schemas.microsoft.com/office/drawing/2014/main" id="{97FDD6B5-31B4-CF2B-EA10-FC57A50C0760}"/>
              </a:ext>
            </a:extLst>
          </p:cNvPr>
          <p:cNvSpPr>
            <a:spLocks noGrp="1"/>
          </p:cNvSpPr>
          <p:nvPr>
            <p:ph type="sldNum" sz="quarter" idx="12"/>
          </p:nvPr>
        </p:nvSpPr>
        <p:spPr/>
        <p:txBody>
          <a:bodyPr/>
          <a:lstStyle/>
          <a:p>
            <a:fld id="{D9A4BA3D-E6E8-4189-8F95-D61D0C963793}" type="slidenum">
              <a:rPr kumimoji="1" lang="ja-JP" altLang="en-US" smtClean="0"/>
              <a:pPr/>
              <a:t>41</a:t>
            </a:fld>
            <a:endParaRPr kumimoji="1" lang="ja-JP" altLang="en-US" dirty="0"/>
          </a:p>
        </p:txBody>
      </p:sp>
      <p:sp>
        <p:nvSpPr>
          <p:cNvPr id="7" name="矢印: 左カーブ 6">
            <a:extLst>
              <a:ext uri="{FF2B5EF4-FFF2-40B4-BE49-F238E27FC236}">
                <a16:creationId xmlns:a16="http://schemas.microsoft.com/office/drawing/2014/main" id="{8F8E36A4-197C-ABE8-64DA-F1A8D6BE8156}"/>
              </a:ext>
            </a:extLst>
          </p:cNvPr>
          <p:cNvSpPr/>
          <p:nvPr/>
        </p:nvSpPr>
        <p:spPr>
          <a:xfrm>
            <a:off x="3935760" y="1628800"/>
            <a:ext cx="1080120" cy="144016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 name="矢印: 左カーブ 7">
            <a:extLst>
              <a:ext uri="{FF2B5EF4-FFF2-40B4-BE49-F238E27FC236}">
                <a16:creationId xmlns:a16="http://schemas.microsoft.com/office/drawing/2014/main" id="{FA59198C-1FD6-70D6-E1A0-562BD3CA3D31}"/>
              </a:ext>
            </a:extLst>
          </p:cNvPr>
          <p:cNvSpPr/>
          <p:nvPr/>
        </p:nvSpPr>
        <p:spPr>
          <a:xfrm>
            <a:off x="7599648" y="4983891"/>
            <a:ext cx="1080120" cy="144016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矢印: 右カーブ 8">
            <a:extLst>
              <a:ext uri="{FF2B5EF4-FFF2-40B4-BE49-F238E27FC236}">
                <a16:creationId xmlns:a16="http://schemas.microsoft.com/office/drawing/2014/main" id="{3210FFD0-8C51-5877-C66C-8231A650C818}"/>
              </a:ext>
            </a:extLst>
          </p:cNvPr>
          <p:cNvSpPr/>
          <p:nvPr/>
        </p:nvSpPr>
        <p:spPr>
          <a:xfrm>
            <a:off x="7392144" y="1616427"/>
            <a:ext cx="1008112" cy="14401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矢印: 右カーブ 9">
            <a:extLst>
              <a:ext uri="{FF2B5EF4-FFF2-40B4-BE49-F238E27FC236}">
                <a16:creationId xmlns:a16="http://schemas.microsoft.com/office/drawing/2014/main" id="{19A29A72-034F-291D-F6A0-82E0FAA7404D}"/>
              </a:ext>
            </a:extLst>
          </p:cNvPr>
          <p:cNvSpPr/>
          <p:nvPr/>
        </p:nvSpPr>
        <p:spPr>
          <a:xfrm>
            <a:off x="3688464" y="4983891"/>
            <a:ext cx="1008112" cy="14401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3296159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vert="horz" lIns="84673" tIns="42337" rIns="84673" bIns="45720" rtlCol="0" anchor="t" anchorCtr="0">
            <a:normAutofit fontScale="90000"/>
          </a:bodyPr>
          <a:lstStyle/>
          <a:p>
            <a:r>
              <a:rPr lang="en-US" altLang="ja-JP" sz="4100" b="1" dirty="0"/>
              <a:t>3-2</a:t>
            </a:r>
            <a:r>
              <a:rPr lang="ja-JP" altLang="en-US" sz="4100" b="1" dirty="0"/>
              <a:t>　プロポについて</a:t>
            </a:r>
            <a:endParaRPr kumimoji="1" lang="ja-JP" altLang="en-US" b="1" dirty="0"/>
          </a:p>
        </p:txBody>
      </p:sp>
      <p:sp>
        <p:nvSpPr>
          <p:cNvPr id="2" name="コンテンツ プレースホルダ 1"/>
          <p:cNvSpPr>
            <a:spLocks noGrp="1"/>
          </p:cNvSpPr>
          <p:nvPr>
            <p:ph idx="1"/>
          </p:nvPr>
        </p:nvSpPr>
        <p:spPr>
          <a:xfrm>
            <a:off x="1850551" y="1200265"/>
            <a:ext cx="8490331" cy="3061654"/>
          </a:xfrm>
        </p:spPr>
        <p:txBody>
          <a:bodyPr vert="horz" lIns="84673" tIns="42337" rIns="84673" bIns="42337" rtlCol="0">
            <a:normAutofit fontScale="92500" lnSpcReduction="10000"/>
          </a:bodyPr>
          <a:lstStyle/>
          <a:p>
            <a:pPr marL="88890" indent="20636">
              <a:buNone/>
            </a:pPr>
            <a:r>
              <a:rPr lang="ja-JP" altLang="en-US" dirty="0"/>
              <a:t>ドローンを無線でコントロールする装置を</a:t>
            </a:r>
            <a:r>
              <a:rPr lang="ja-JP" altLang="en-US" b="1" u="sng" dirty="0">
                <a:solidFill>
                  <a:srgbClr val="FF0000"/>
                </a:solidFill>
              </a:rPr>
              <a:t>プロポ</a:t>
            </a:r>
            <a:r>
              <a:rPr lang="ja-JP" altLang="en-US" dirty="0"/>
              <a:t>と言います。</a:t>
            </a:r>
            <a:endParaRPr lang="en-US" altLang="ja-JP" dirty="0"/>
          </a:p>
          <a:p>
            <a:pPr marL="88890" indent="20636">
              <a:buNone/>
            </a:pPr>
            <a:r>
              <a:rPr lang="ja-JP" altLang="en-US" dirty="0"/>
              <a:t>また、</a:t>
            </a:r>
            <a:r>
              <a:rPr lang="en-US" altLang="ja-JP" dirty="0"/>
              <a:t>TX</a:t>
            </a:r>
            <a:r>
              <a:rPr lang="ja-JP" altLang="en-US" dirty="0"/>
              <a:t>（</a:t>
            </a:r>
            <a:r>
              <a:rPr lang="en-US" altLang="ja-JP" dirty="0"/>
              <a:t>Transmitter</a:t>
            </a:r>
            <a:r>
              <a:rPr lang="ja-JP" altLang="en-US" dirty="0"/>
              <a:t>）＝</a:t>
            </a:r>
            <a:r>
              <a:rPr lang="ja-JP" altLang="en-US" b="1" u="sng" dirty="0"/>
              <a:t>送信機</a:t>
            </a:r>
            <a:r>
              <a:rPr lang="ja-JP" altLang="en-US" dirty="0"/>
              <a:t>とも言います。</a:t>
            </a:r>
            <a:endParaRPr lang="en-US" altLang="ja-JP" dirty="0"/>
          </a:p>
          <a:p>
            <a:pPr>
              <a:buNone/>
            </a:pPr>
            <a:endParaRPr lang="en-US" altLang="ja-JP" dirty="0"/>
          </a:p>
          <a:p>
            <a:pPr>
              <a:buNone/>
            </a:pPr>
            <a:r>
              <a:rPr lang="ja-JP" altLang="en-US" dirty="0"/>
              <a:t>プロポは、スティックタイプのものが良く使われます。</a:t>
            </a:r>
            <a:endParaRPr lang="en-US" altLang="ja-JP" dirty="0"/>
          </a:p>
          <a:p>
            <a:pPr>
              <a:buNone/>
            </a:pPr>
            <a:r>
              <a:rPr lang="ja-JP" altLang="en-US" dirty="0"/>
              <a:t>これ以外に、</a:t>
            </a:r>
            <a:r>
              <a:rPr lang="ja-JP" altLang="en-US" b="1" u="sng" dirty="0"/>
              <a:t>スマホ</a:t>
            </a:r>
            <a:r>
              <a:rPr lang="ja-JP" altLang="en-US" dirty="0"/>
              <a:t>をプロポにしたものも有ります。</a:t>
            </a:r>
            <a:endParaRPr lang="en-US" altLang="ja-JP" dirty="0"/>
          </a:p>
          <a:p>
            <a:pPr>
              <a:buNone/>
            </a:pPr>
            <a:endParaRPr lang="en-US" altLang="ja-JP" sz="1000" dirty="0"/>
          </a:p>
          <a:p>
            <a:pPr>
              <a:buNone/>
            </a:pPr>
            <a:endParaRPr lang="en-US" altLang="ja-JP" sz="1000" dirty="0"/>
          </a:p>
          <a:p>
            <a:pPr>
              <a:buNone/>
            </a:pPr>
            <a:endParaRPr lang="ja-JP" altLang="en-US" sz="1000"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42</a:t>
            </a:fld>
            <a:endParaRPr kumimoji="1" lang="ja-JP" altLang="en-US" dirty="0"/>
          </a:p>
        </p:txBody>
      </p:sp>
      <p:pic>
        <p:nvPicPr>
          <p:cNvPr id="5" name="Picture 3"/>
          <p:cNvPicPr>
            <a:picLocks noChangeAspect="1" noChangeArrowheads="1"/>
          </p:cNvPicPr>
          <p:nvPr/>
        </p:nvPicPr>
        <p:blipFill>
          <a:blip r:embed="rId2" cstate="print"/>
          <a:srcRect/>
          <a:stretch>
            <a:fillRect/>
          </a:stretch>
        </p:blipFill>
        <p:spPr bwMode="auto">
          <a:xfrm>
            <a:off x="7552090" y="4241180"/>
            <a:ext cx="1930522" cy="139842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964619" y="5102395"/>
            <a:ext cx="919336" cy="1214440"/>
          </a:xfrm>
          <a:prstGeom prst="rect">
            <a:avLst/>
          </a:prstGeom>
          <a:noFill/>
          <a:ln w="9525">
            <a:noFill/>
            <a:miter lim="800000"/>
            <a:headEnd/>
            <a:tailEnd/>
          </a:ln>
        </p:spPr>
      </p:pic>
      <p:grpSp>
        <p:nvGrpSpPr>
          <p:cNvPr id="6" name="グループ化 16"/>
          <p:cNvGrpSpPr/>
          <p:nvPr/>
        </p:nvGrpSpPr>
        <p:grpSpPr>
          <a:xfrm>
            <a:off x="4180184" y="4987795"/>
            <a:ext cx="3031405" cy="746613"/>
            <a:chOff x="2928257" y="5083629"/>
            <a:chExt cx="3341914" cy="936171"/>
          </a:xfrm>
        </p:grpSpPr>
        <p:cxnSp>
          <p:nvCxnSpPr>
            <p:cNvPr id="11" name="直線矢印コネクタ 10"/>
            <p:cNvCxnSpPr/>
            <p:nvPr/>
          </p:nvCxnSpPr>
          <p:spPr>
            <a:xfrm flipV="1">
              <a:off x="4757057" y="5083629"/>
              <a:ext cx="1513114" cy="6422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2928257" y="5181600"/>
              <a:ext cx="2068286"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4778829" y="5170714"/>
              <a:ext cx="228600" cy="5769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テキスト ボックス 17"/>
          <p:cNvSpPr txBox="1"/>
          <p:nvPr/>
        </p:nvSpPr>
        <p:spPr>
          <a:xfrm>
            <a:off x="2837281" y="4655965"/>
            <a:ext cx="1155291" cy="362500"/>
          </a:xfrm>
          <a:prstGeom prst="rect">
            <a:avLst/>
          </a:prstGeom>
          <a:solidFill>
            <a:srgbClr val="FFFF00"/>
          </a:solidFill>
          <a:ln>
            <a:solidFill>
              <a:srgbClr val="FF0000"/>
            </a:solidFill>
          </a:ln>
          <a:effectLst>
            <a:glow rad="228600">
              <a:schemeClr val="accent2">
                <a:satMod val="175000"/>
                <a:alpha val="40000"/>
              </a:schemeClr>
            </a:glow>
          </a:effectLst>
        </p:spPr>
        <p:txBody>
          <a:bodyPr wrap="square" lIns="84673" tIns="42337" rIns="84673" bIns="42337" rtlCol="0">
            <a:spAutoFit/>
          </a:bodyPr>
          <a:lstStyle/>
          <a:p>
            <a:pPr algn="ctr"/>
            <a:r>
              <a:rPr lang="ja-JP" altLang="en-US" b="1" dirty="0">
                <a:solidFill>
                  <a:srgbClr val="FF0000"/>
                </a:solidFill>
              </a:rPr>
              <a:t>プロポ</a:t>
            </a:r>
          </a:p>
        </p:txBody>
      </p:sp>
      <p:sp>
        <p:nvSpPr>
          <p:cNvPr id="19" name="テキスト ボックス 18"/>
          <p:cNvSpPr txBox="1"/>
          <p:nvPr/>
        </p:nvSpPr>
        <p:spPr>
          <a:xfrm>
            <a:off x="7636176" y="5682559"/>
            <a:ext cx="1787245" cy="362500"/>
          </a:xfrm>
          <a:prstGeom prst="rect">
            <a:avLst/>
          </a:prstGeom>
          <a:solidFill>
            <a:srgbClr val="FFFF00"/>
          </a:solidFill>
          <a:ln>
            <a:solidFill>
              <a:srgbClr val="FF0000"/>
            </a:solidFill>
          </a:ln>
          <a:effectLst>
            <a:glow rad="228600">
              <a:schemeClr val="accent2">
                <a:satMod val="175000"/>
                <a:alpha val="40000"/>
              </a:schemeClr>
            </a:glow>
          </a:effectLst>
        </p:spPr>
        <p:txBody>
          <a:bodyPr wrap="square" lIns="84673" tIns="42337" rIns="84673" bIns="42337" rtlCol="0">
            <a:spAutoFit/>
          </a:bodyPr>
          <a:lstStyle/>
          <a:p>
            <a:pPr algn="ctr"/>
            <a:r>
              <a:rPr lang="ja-JP" altLang="en-US" b="1" dirty="0">
                <a:solidFill>
                  <a:srgbClr val="FF0000"/>
                </a:solidFill>
              </a:rPr>
              <a:t>ドローン本体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04 0.00882 C -0.01196 0.00242 -0.04912 0.0011 -0.06045 2.46914E-7 C -0.08045 -0.00397 -0.10075 -0.00463 -0.12091 -0.00705 C -0.12421 -0.0075 -0.12767 -0.00838 -0.13098 -0.00882 C -0.13932 -0.01014 -0.15617 -0.01235 -0.15617 -0.01213 C -0.18104 -0.02116 -0.20639 -0.02557 -0.23174 -0.03175 C -0.24874 -0.03593 -0.26527 -0.04409 -0.28211 -0.04938 C -0.29597 -0.05908 -0.31014 -0.06129 -0.32494 -0.06702 C -0.33611 -0.07143 -0.34635 -0.0776 -0.35768 -0.08113 C -0.3739 -0.09259 -0.39169 -0.09678 -0.40806 -0.10758 C -0.41924 -0.11508 -0.4301 -0.12368 -0.4408 -0.13228 C -0.44915 -0.13889 -0.45718 -0.14837 -0.46599 -0.15344 C -0.47103 -0.16049 -0.47733 -0.16402 -0.48237 -0.17108 C -0.48961 -0.18122 -0.48803 -0.18122 -0.49874 -0.19048 C -0.5022 -0.19356 -0.50519 -0.19797 -0.50756 -0.20282 C -0.50929 -0.20635 -0.51259 -0.2134 -0.51259 -0.21318 C -0.51527 -0.24383 -0.51527 -0.2381 -0.51259 -0.28748 C -0.51165 -0.30556 -0.49354 -0.33907 -0.48489 -0.3545 C -0.47875 -0.36552 -0.47292 -0.37302 -0.46599 -0.38272 C -0.45954 -0.39176 -0.46505 -0.38867 -0.45718 -0.39683 C -0.45167 -0.40256 -0.4449 -0.41093 -0.43829 -0.41446 C -0.41341 -0.42747 -0.45135 -0.40388 -0.42569 -0.41975 C -0.40743 -0.431 -0.39672 -0.43651 -0.37657 -0.43915 C -0.32446 -0.4537 -0.27094 -0.46473 -0.21788 -0.46737 C -0.19805 -0.46936 -0.17853 -0.47134 -0.15869 -0.47266 C -0.05604 -0.47002 -0.05242 -0.47707 0.01386 -0.45855 C 0.02283 -0.45613 0.03353 -0.45503 0.04156 -0.44797 C 0.0518 -0.43893 0.05951 -0.42813 0.06801 -0.41623 C 0.07116 -0.41182 0.07022 -0.40719 0.07179 -0.40212 C 0.07352 -0.39661 0.0762 -0.39153 0.07809 -0.38624 C 0.08139 -0.37698 0.08139 -0.36442 0.08312 -0.3545 C 0.08643 -0.29894 0.09178 -0.24118 0.07683 -0.18871 C 0.07384 -0.17835 0.07384 -0.17438 0.06927 -0.16579 C 0.06439 -0.1455 0.05195 -0.13117 0.04282 -0.11464 C 0.03857 -0.10714 0.03621 -0.10009 0.03149 -0.09347 C 0.02976 -0.08598 0.02787 -0.08135 0.02393 -0.07584 C 0.02204 -0.06812 0.01874 -0.06195 0.01637 -0.05467 C 0.01527 -0.05137 0.01527 -0.04718 0.01386 -0.04409 C 0.00992 -0.03593 0.00724 -0.0269 0.00504 -0.01764 C 0.00362 -0.01168 -1.41058E-6 -0.00639 -1.41058E-6 2.46914E-7 " pathEditMode="relative" rAng="0" ptsTypes="fffffffffffffffffffffffffffffffffffffffA">
                                      <p:cBhvr>
                                        <p:cTn id="6" dur="2000" fill="hold"/>
                                        <p:tgtEl>
                                          <p:spTgt spid="5"/>
                                        </p:tgtEl>
                                        <p:attrNameLst>
                                          <p:attrName>ppt_x</p:attrName>
                                          <p:attrName>ppt_y</p:attrName>
                                        </p:attrNameLst>
                                      </p:cBhvr>
                                      <p:rCtr x="-20700" y="-24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7568" y="58614"/>
            <a:ext cx="7772400" cy="778098"/>
          </a:xfrm>
        </p:spPr>
        <p:txBody>
          <a:bodyPr vert="horz" lIns="84673" tIns="42337" rIns="84673" bIns="45720" rtlCol="0" anchor="t" anchorCtr="0">
            <a:normAutofit/>
          </a:bodyPr>
          <a:lstStyle/>
          <a:p>
            <a:r>
              <a:rPr kumimoji="1" lang="en-US" altLang="ja-JP" b="1" dirty="0" err="1"/>
              <a:t>iPad</a:t>
            </a:r>
            <a:r>
              <a:rPr lang="ja-JP" altLang="en-US" b="1" dirty="0"/>
              <a:t>のプロポ（送信機）の例</a:t>
            </a:r>
            <a:endParaRPr kumimoji="1" lang="ja-JP" altLang="en-US" b="1" dirty="0"/>
          </a:p>
        </p:txBody>
      </p:sp>
      <p:pic>
        <p:nvPicPr>
          <p:cNvPr id="58370" name="Picture 2"/>
          <p:cNvPicPr>
            <a:picLocks noChangeAspect="1" noChangeArrowheads="1"/>
          </p:cNvPicPr>
          <p:nvPr/>
        </p:nvPicPr>
        <p:blipFill>
          <a:blip r:embed="rId2" cstate="print"/>
          <a:srcRect/>
          <a:stretch>
            <a:fillRect/>
          </a:stretch>
        </p:blipFill>
        <p:spPr bwMode="auto">
          <a:xfrm>
            <a:off x="2525406" y="908721"/>
            <a:ext cx="7109485" cy="5584259"/>
          </a:xfrm>
          <a:prstGeom prst="rect">
            <a:avLst/>
          </a:prstGeom>
          <a:noFill/>
          <a:ln w="9525">
            <a:noFill/>
            <a:miter lim="800000"/>
            <a:headEnd/>
            <a:tailEnd/>
          </a:ln>
        </p:spPr>
      </p:pic>
      <p:sp>
        <p:nvSpPr>
          <p:cNvPr id="7" name="テキスト ボックス 6"/>
          <p:cNvSpPr txBox="1"/>
          <p:nvPr/>
        </p:nvSpPr>
        <p:spPr>
          <a:xfrm>
            <a:off x="3026482" y="3767400"/>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上昇</a:t>
            </a:r>
            <a:endParaRPr lang="ja-JP" altLang="en-US" b="1" dirty="0">
              <a:solidFill>
                <a:srgbClr val="FF0000"/>
              </a:solidFill>
            </a:endParaRPr>
          </a:p>
        </p:txBody>
      </p:sp>
      <p:sp>
        <p:nvSpPr>
          <p:cNvPr id="8" name="テキスト ボックス 7"/>
          <p:cNvSpPr txBox="1"/>
          <p:nvPr/>
        </p:nvSpPr>
        <p:spPr>
          <a:xfrm>
            <a:off x="2944670" y="6205718"/>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下昇</a:t>
            </a:r>
            <a:endParaRPr lang="ja-JP" altLang="en-US" b="1" dirty="0">
              <a:solidFill>
                <a:srgbClr val="FF0000"/>
              </a:solidFill>
            </a:endParaRPr>
          </a:p>
        </p:txBody>
      </p:sp>
      <p:sp>
        <p:nvSpPr>
          <p:cNvPr id="9" name="テキスト ボックス 8"/>
          <p:cNvSpPr txBox="1"/>
          <p:nvPr/>
        </p:nvSpPr>
        <p:spPr>
          <a:xfrm>
            <a:off x="4420169" y="4999877"/>
            <a:ext cx="1286478" cy="516388"/>
          </a:xfrm>
          <a:prstGeom prst="rect">
            <a:avLst/>
          </a:prstGeom>
          <a:solidFill>
            <a:schemeClr val="bg1"/>
          </a:solidFill>
        </p:spPr>
        <p:txBody>
          <a:bodyPr wrap="square" lIns="84673" tIns="42337" rIns="84673" bIns="42337" rtlCol="0">
            <a:spAutoFit/>
          </a:bodyPr>
          <a:lstStyle/>
          <a:p>
            <a:pPr algn="ctr"/>
            <a:r>
              <a:rPr lang="ja-JP" altLang="en-US" sz="2800" b="1" dirty="0">
                <a:solidFill>
                  <a:srgbClr val="FF0000"/>
                </a:solidFill>
              </a:rPr>
              <a:t>右旋回</a:t>
            </a:r>
          </a:p>
        </p:txBody>
      </p:sp>
      <p:sp>
        <p:nvSpPr>
          <p:cNvPr id="10" name="テキスト ボックス 9"/>
          <p:cNvSpPr txBox="1"/>
          <p:nvPr/>
        </p:nvSpPr>
        <p:spPr>
          <a:xfrm>
            <a:off x="1511524" y="4985065"/>
            <a:ext cx="1286478" cy="516388"/>
          </a:xfrm>
          <a:prstGeom prst="rect">
            <a:avLst/>
          </a:prstGeom>
          <a:solidFill>
            <a:schemeClr val="bg1"/>
          </a:solidFill>
        </p:spPr>
        <p:txBody>
          <a:bodyPr wrap="square" lIns="84673" tIns="42337" rIns="84673" bIns="42337" rtlCol="0">
            <a:spAutoFit/>
          </a:bodyPr>
          <a:lstStyle/>
          <a:p>
            <a:pPr algn="ctr"/>
            <a:r>
              <a:rPr lang="ja-JP" altLang="en-US" sz="2800" b="1" dirty="0">
                <a:solidFill>
                  <a:srgbClr val="FF0000"/>
                </a:solidFill>
              </a:rPr>
              <a:t>左旋回</a:t>
            </a:r>
            <a:endParaRPr lang="ja-JP" altLang="en-US" sz="3000" b="1" dirty="0">
              <a:solidFill>
                <a:srgbClr val="FF0000"/>
              </a:solidFill>
            </a:endParaRPr>
          </a:p>
        </p:txBody>
      </p:sp>
      <p:sp>
        <p:nvSpPr>
          <p:cNvPr id="11" name="テキスト ボックス 10"/>
          <p:cNvSpPr txBox="1"/>
          <p:nvPr/>
        </p:nvSpPr>
        <p:spPr>
          <a:xfrm>
            <a:off x="7938235" y="3717033"/>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前</a:t>
            </a:r>
            <a:endParaRPr lang="ja-JP" altLang="en-US" b="1" dirty="0">
              <a:solidFill>
                <a:srgbClr val="FF0000"/>
              </a:solidFill>
            </a:endParaRPr>
          </a:p>
        </p:txBody>
      </p:sp>
      <p:sp>
        <p:nvSpPr>
          <p:cNvPr id="12" name="テキスト ボックス 11"/>
          <p:cNvSpPr txBox="1"/>
          <p:nvPr/>
        </p:nvSpPr>
        <p:spPr>
          <a:xfrm>
            <a:off x="7941056" y="6237313"/>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後ろ</a:t>
            </a:r>
            <a:endParaRPr lang="ja-JP" altLang="en-US" b="1" dirty="0">
              <a:solidFill>
                <a:srgbClr val="FF0000"/>
              </a:solidFill>
            </a:endParaRPr>
          </a:p>
        </p:txBody>
      </p:sp>
      <p:sp>
        <p:nvSpPr>
          <p:cNvPr id="13" name="テキスト ボックス 12"/>
          <p:cNvSpPr txBox="1"/>
          <p:nvPr/>
        </p:nvSpPr>
        <p:spPr>
          <a:xfrm>
            <a:off x="9346026" y="5249997"/>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右</a:t>
            </a:r>
            <a:endParaRPr lang="ja-JP" altLang="en-US" b="1" dirty="0">
              <a:solidFill>
                <a:srgbClr val="FF0000"/>
              </a:solidFill>
            </a:endParaRPr>
          </a:p>
        </p:txBody>
      </p:sp>
      <p:sp>
        <p:nvSpPr>
          <p:cNvPr id="14" name="テキスト ボックス 13"/>
          <p:cNvSpPr txBox="1"/>
          <p:nvPr/>
        </p:nvSpPr>
        <p:spPr>
          <a:xfrm>
            <a:off x="6386563" y="5002867"/>
            <a:ext cx="1286478" cy="557051"/>
          </a:xfrm>
          <a:prstGeom prst="rect">
            <a:avLst/>
          </a:prstGeom>
          <a:solidFill>
            <a:schemeClr val="bg1"/>
          </a:solidFill>
        </p:spPr>
        <p:txBody>
          <a:bodyPr wrap="square" lIns="84673" tIns="42337" rIns="84673" bIns="42337" rtlCol="0">
            <a:spAutoFit/>
          </a:bodyPr>
          <a:lstStyle/>
          <a:p>
            <a:pPr algn="ctr"/>
            <a:r>
              <a:rPr lang="ja-JP" altLang="en-US" sz="3000" b="1" dirty="0">
                <a:solidFill>
                  <a:srgbClr val="FF0000"/>
                </a:solidFill>
              </a:rPr>
              <a:t>左</a:t>
            </a:r>
            <a:endParaRPr lang="ja-JP" altLang="en-US" b="1" dirty="0">
              <a:solidFill>
                <a:srgbClr val="FF0000"/>
              </a:solidFill>
            </a:endParaRPr>
          </a:p>
        </p:txBody>
      </p:sp>
      <p:sp>
        <p:nvSpPr>
          <p:cNvPr id="15" name="テキスト ボックス 14"/>
          <p:cNvSpPr txBox="1"/>
          <p:nvPr/>
        </p:nvSpPr>
        <p:spPr>
          <a:xfrm>
            <a:off x="7701924" y="2972343"/>
            <a:ext cx="1573371" cy="362500"/>
          </a:xfrm>
          <a:prstGeom prst="rect">
            <a:avLst/>
          </a:prstGeom>
          <a:solidFill>
            <a:srgbClr val="002060"/>
          </a:solidFill>
        </p:spPr>
        <p:txBody>
          <a:bodyPr wrap="square" lIns="84673" tIns="42337" rIns="84673" bIns="42337" rtlCol="0">
            <a:spAutoFit/>
          </a:bodyPr>
          <a:lstStyle/>
          <a:p>
            <a:pPr algn="ctr"/>
            <a:r>
              <a:rPr lang="ja-JP" altLang="en-US" b="1" dirty="0">
                <a:solidFill>
                  <a:schemeClr val="bg1"/>
                </a:solidFill>
              </a:rPr>
              <a:t>エレベーター</a:t>
            </a:r>
          </a:p>
        </p:txBody>
      </p:sp>
      <p:sp>
        <p:nvSpPr>
          <p:cNvPr id="16" name="テキスト ボックス 15"/>
          <p:cNvSpPr txBox="1"/>
          <p:nvPr/>
        </p:nvSpPr>
        <p:spPr>
          <a:xfrm>
            <a:off x="6147082" y="4313003"/>
            <a:ext cx="1573371" cy="362500"/>
          </a:xfrm>
          <a:prstGeom prst="rect">
            <a:avLst/>
          </a:prstGeom>
          <a:solidFill>
            <a:srgbClr val="002060"/>
          </a:solidFill>
        </p:spPr>
        <p:txBody>
          <a:bodyPr wrap="square" lIns="84673" tIns="42337" rIns="84673" bIns="42337" rtlCol="0">
            <a:spAutoFit/>
          </a:bodyPr>
          <a:lstStyle/>
          <a:p>
            <a:pPr algn="ctr"/>
            <a:r>
              <a:rPr lang="ja-JP" altLang="en-US" b="1" dirty="0">
                <a:solidFill>
                  <a:schemeClr val="bg1"/>
                </a:solidFill>
              </a:rPr>
              <a:t>エルロン</a:t>
            </a:r>
          </a:p>
        </p:txBody>
      </p:sp>
      <p:sp>
        <p:nvSpPr>
          <p:cNvPr id="17" name="テキスト ボックス 16"/>
          <p:cNvSpPr txBox="1"/>
          <p:nvPr/>
        </p:nvSpPr>
        <p:spPr>
          <a:xfrm>
            <a:off x="2933357" y="3011256"/>
            <a:ext cx="1573371" cy="362500"/>
          </a:xfrm>
          <a:prstGeom prst="rect">
            <a:avLst/>
          </a:prstGeom>
          <a:solidFill>
            <a:srgbClr val="002060"/>
          </a:solidFill>
        </p:spPr>
        <p:txBody>
          <a:bodyPr wrap="square" lIns="84673" tIns="42337" rIns="84673" bIns="42337" rtlCol="0">
            <a:spAutoFit/>
          </a:bodyPr>
          <a:lstStyle/>
          <a:p>
            <a:pPr algn="ctr"/>
            <a:r>
              <a:rPr lang="ja-JP" altLang="en-US" b="1" dirty="0">
                <a:solidFill>
                  <a:schemeClr val="bg1"/>
                </a:solidFill>
              </a:rPr>
              <a:t>スロットル</a:t>
            </a:r>
          </a:p>
        </p:txBody>
      </p:sp>
      <p:sp>
        <p:nvSpPr>
          <p:cNvPr id="18" name="テキスト ボックス 17"/>
          <p:cNvSpPr txBox="1"/>
          <p:nvPr/>
        </p:nvSpPr>
        <p:spPr>
          <a:xfrm>
            <a:off x="1660693" y="4396817"/>
            <a:ext cx="1573371" cy="362500"/>
          </a:xfrm>
          <a:prstGeom prst="rect">
            <a:avLst/>
          </a:prstGeom>
          <a:solidFill>
            <a:srgbClr val="002060"/>
          </a:solidFill>
        </p:spPr>
        <p:txBody>
          <a:bodyPr wrap="square" lIns="84673" tIns="42337" rIns="84673" bIns="42337" rtlCol="0">
            <a:spAutoFit/>
          </a:bodyPr>
          <a:lstStyle/>
          <a:p>
            <a:pPr algn="ctr"/>
            <a:r>
              <a:rPr lang="ja-JP" altLang="en-US" b="1" dirty="0">
                <a:solidFill>
                  <a:schemeClr val="bg1"/>
                </a:solidFill>
              </a:rPr>
              <a:t>ラダー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par>
                                <p:cTn id="57" presetID="2" presetClass="entr" presetSubtype="12"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0-#ppt_w/2"/>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2" fill="hold" grpId="1" nodeType="clickEffect">
                                  <p:stCondLst>
                                    <p:cond delay="0"/>
                                  </p:stCondLst>
                                  <p:childTnLst>
                                    <p:anim calcmode="lin" valueType="num">
                                      <p:cBhvr additive="base">
                                        <p:cTn id="64" dur="500"/>
                                        <p:tgtEl>
                                          <p:spTgt spid="11"/>
                                        </p:tgtEl>
                                        <p:attrNameLst>
                                          <p:attrName>ppt_x</p:attrName>
                                        </p:attrNameLst>
                                      </p:cBhvr>
                                      <p:tavLst>
                                        <p:tav tm="0">
                                          <p:val>
                                            <p:strVal val="ppt_x"/>
                                          </p:val>
                                        </p:tav>
                                        <p:tav tm="100000">
                                          <p:val>
                                            <p:strVal val="1+ppt_w/2"/>
                                          </p:val>
                                        </p:tav>
                                      </p:tavLst>
                                    </p:anim>
                                    <p:anim calcmode="lin" valueType="num">
                                      <p:cBhvr additive="base">
                                        <p:cTn id="65" dur="500"/>
                                        <p:tgtEl>
                                          <p:spTgt spid="11"/>
                                        </p:tgtEl>
                                        <p:attrNameLst>
                                          <p:attrName>ppt_y</p:attrName>
                                        </p:attrNameLst>
                                      </p:cBhvr>
                                      <p:tavLst>
                                        <p:tav tm="0">
                                          <p:val>
                                            <p:strVal val="ppt_y"/>
                                          </p:val>
                                        </p:tav>
                                        <p:tav tm="100000">
                                          <p:val>
                                            <p:strVal val="ppt_y"/>
                                          </p:val>
                                        </p:tav>
                                      </p:tavLst>
                                    </p:anim>
                                    <p:set>
                                      <p:cBhvr>
                                        <p:cTn id="66" dur="1" fill="hold">
                                          <p:stCondLst>
                                            <p:cond delay="499"/>
                                          </p:stCondLst>
                                        </p:cTn>
                                        <p:tgtEl>
                                          <p:spTgt spid="11"/>
                                        </p:tgtEl>
                                        <p:attrNameLst>
                                          <p:attrName>style.visibility</p:attrName>
                                        </p:attrNameLst>
                                      </p:cBhvr>
                                      <p:to>
                                        <p:strVal val="hidden"/>
                                      </p:to>
                                    </p:set>
                                  </p:childTnLst>
                                </p:cTn>
                              </p:par>
                              <p:par>
                                <p:cTn id="67" presetID="2" presetClass="exit" presetSubtype="2" fill="hold" grpId="1" nodeType="withEffect">
                                  <p:stCondLst>
                                    <p:cond delay="0"/>
                                  </p:stCondLst>
                                  <p:childTnLst>
                                    <p:anim calcmode="lin" valueType="num">
                                      <p:cBhvr additive="base">
                                        <p:cTn id="68" dur="500"/>
                                        <p:tgtEl>
                                          <p:spTgt spid="13"/>
                                        </p:tgtEl>
                                        <p:attrNameLst>
                                          <p:attrName>ppt_x</p:attrName>
                                        </p:attrNameLst>
                                      </p:cBhvr>
                                      <p:tavLst>
                                        <p:tav tm="0">
                                          <p:val>
                                            <p:strVal val="ppt_x"/>
                                          </p:val>
                                        </p:tav>
                                        <p:tav tm="100000">
                                          <p:val>
                                            <p:strVal val="1+ppt_w/2"/>
                                          </p:val>
                                        </p:tav>
                                      </p:tavLst>
                                    </p:anim>
                                    <p:anim calcmode="lin" valueType="num">
                                      <p:cBhvr additive="base">
                                        <p:cTn id="69" dur="500"/>
                                        <p:tgtEl>
                                          <p:spTgt spid="13"/>
                                        </p:tgtEl>
                                        <p:attrNameLst>
                                          <p:attrName>ppt_y</p:attrName>
                                        </p:attrNameLst>
                                      </p:cBhvr>
                                      <p:tavLst>
                                        <p:tav tm="0">
                                          <p:val>
                                            <p:strVal val="ppt_y"/>
                                          </p:val>
                                        </p:tav>
                                        <p:tav tm="100000">
                                          <p:val>
                                            <p:strVal val="ppt_y"/>
                                          </p:val>
                                        </p:tav>
                                      </p:tavLst>
                                    </p:anim>
                                    <p:set>
                                      <p:cBhvr>
                                        <p:cTn id="70" dur="1" fill="hold">
                                          <p:stCondLst>
                                            <p:cond delay="499"/>
                                          </p:stCondLst>
                                        </p:cTn>
                                        <p:tgtEl>
                                          <p:spTgt spid="13"/>
                                        </p:tgtEl>
                                        <p:attrNameLst>
                                          <p:attrName>style.visibility</p:attrName>
                                        </p:attrNameLst>
                                      </p:cBhvr>
                                      <p:to>
                                        <p:strVal val="hidden"/>
                                      </p:to>
                                    </p:set>
                                  </p:childTnLst>
                                </p:cTn>
                              </p:par>
                              <p:par>
                                <p:cTn id="71" presetID="2" presetClass="exit" presetSubtype="2" fill="hold" grpId="1" nodeType="withEffect">
                                  <p:stCondLst>
                                    <p:cond delay="0"/>
                                  </p:stCondLst>
                                  <p:childTnLst>
                                    <p:anim calcmode="lin" valueType="num">
                                      <p:cBhvr additive="base">
                                        <p:cTn id="72" dur="500"/>
                                        <p:tgtEl>
                                          <p:spTgt spid="12"/>
                                        </p:tgtEl>
                                        <p:attrNameLst>
                                          <p:attrName>ppt_x</p:attrName>
                                        </p:attrNameLst>
                                      </p:cBhvr>
                                      <p:tavLst>
                                        <p:tav tm="0">
                                          <p:val>
                                            <p:strVal val="ppt_x"/>
                                          </p:val>
                                        </p:tav>
                                        <p:tav tm="100000">
                                          <p:val>
                                            <p:strVal val="1+ppt_w/2"/>
                                          </p:val>
                                        </p:tav>
                                      </p:tavLst>
                                    </p:anim>
                                    <p:anim calcmode="lin" valueType="num">
                                      <p:cBhvr additive="base">
                                        <p:cTn id="73" dur="500"/>
                                        <p:tgtEl>
                                          <p:spTgt spid="12"/>
                                        </p:tgtEl>
                                        <p:attrNameLst>
                                          <p:attrName>ppt_y</p:attrName>
                                        </p:attrNameLst>
                                      </p:cBhvr>
                                      <p:tavLst>
                                        <p:tav tm="0">
                                          <p:val>
                                            <p:strVal val="ppt_y"/>
                                          </p:val>
                                        </p:tav>
                                        <p:tav tm="100000">
                                          <p:val>
                                            <p:strVal val="ppt_y"/>
                                          </p:val>
                                        </p:tav>
                                      </p:tavLst>
                                    </p:anim>
                                    <p:set>
                                      <p:cBhvr>
                                        <p:cTn id="74" dur="1" fill="hold">
                                          <p:stCondLst>
                                            <p:cond delay="499"/>
                                          </p:stCondLst>
                                        </p:cTn>
                                        <p:tgtEl>
                                          <p:spTgt spid="12"/>
                                        </p:tgtEl>
                                        <p:attrNameLst>
                                          <p:attrName>style.visibility</p:attrName>
                                        </p:attrNameLst>
                                      </p:cBhvr>
                                      <p:to>
                                        <p:strVal val="hidden"/>
                                      </p:to>
                                    </p:set>
                                  </p:childTnLst>
                                </p:cTn>
                              </p:par>
                              <p:par>
                                <p:cTn id="75" presetID="2" presetClass="exit" presetSubtype="2" fill="hold" grpId="1" nodeType="withEffect">
                                  <p:stCondLst>
                                    <p:cond delay="0"/>
                                  </p:stCondLst>
                                  <p:childTnLst>
                                    <p:anim calcmode="lin" valueType="num">
                                      <p:cBhvr additive="base">
                                        <p:cTn id="76" dur="500"/>
                                        <p:tgtEl>
                                          <p:spTgt spid="14"/>
                                        </p:tgtEl>
                                        <p:attrNameLst>
                                          <p:attrName>ppt_x</p:attrName>
                                        </p:attrNameLst>
                                      </p:cBhvr>
                                      <p:tavLst>
                                        <p:tav tm="0">
                                          <p:val>
                                            <p:strVal val="ppt_x"/>
                                          </p:val>
                                        </p:tav>
                                        <p:tav tm="100000">
                                          <p:val>
                                            <p:strVal val="1+ppt_w/2"/>
                                          </p:val>
                                        </p:tav>
                                      </p:tavLst>
                                    </p:anim>
                                    <p:anim calcmode="lin" valueType="num">
                                      <p:cBhvr additive="base">
                                        <p:cTn id="77" dur="500"/>
                                        <p:tgtEl>
                                          <p:spTgt spid="14"/>
                                        </p:tgtEl>
                                        <p:attrNameLst>
                                          <p:attrName>ppt_y</p:attrName>
                                        </p:attrNameLst>
                                      </p:cBhvr>
                                      <p:tavLst>
                                        <p:tav tm="0">
                                          <p:val>
                                            <p:strVal val="ppt_y"/>
                                          </p:val>
                                        </p:tav>
                                        <p:tav tm="100000">
                                          <p:val>
                                            <p:strVal val="ppt_y"/>
                                          </p:val>
                                        </p:tav>
                                      </p:tavLst>
                                    </p:anim>
                                    <p:set>
                                      <p:cBhvr>
                                        <p:cTn id="78" dur="1" fill="hold">
                                          <p:stCondLst>
                                            <p:cond delay="499"/>
                                          </p:stCondLst>
                                        </p:cTn>
                                        <p:tgtEl>
                                          <p:spTgt spid="14"/>
                                        </p:tgtEl>
                                        <p:attrNameLst>
                                          <p:attrName>style.visibility</p:attrName>
                                        </p:attrNameLst>
                                      </p:cBhvr>
                                      <p:to>
                                        <p:strVal val="hidden"/>
                                      </p:to>
                                    </p:set>
                                  </p:childTnLst>
                                </p:cTn>
                              </p:par>
                              <p:par>
                                <p:cTn id="79" presetID="2" presetClass="exit" presetSubtype="2" fill="hold" grpId="1" nodeType="withEffect">
                                  <p:stCondLst>
                                    <p:cond delay="0"/>
                                  </p:stCondLst>
                                  <p:childTnLst>
                                    <p:anim calcmode="lin" valueType="num">
                                      <p:cBhvr additive="base">
                                        <p:cTn id="80" dur="500"/>
                                        <p:tgtEl>
                                          <p:spTgt spid="7"/>
                                        </p:tgtEl>
                                        <p:attrNameLst>
                                          <p:attrName>ppt_x</p:attrName>
                                        </p:attrNameLst>
                                      </p:cBhvr>
                                      <p:tavLst>
                                        <p:tav tm="0">
                                          <p:val>
                                            <p:strVal val="ppt_x"/>
                                          </p:val>
                                        </p:tav>
                                        <p:tav tm="100000">
                                          <p:val>
                                            <p:strVal val="1+ppt_w/2"/>
                                          </p:val>
                                        </p:tav>
                                      </p:tavLst>
                                    </p:anim>
                                    <p:anim calcmode="lin" valueType="num">
                                      <p:cBhvr additive="base">
                                        <p:cTn id="81" dur="500"/>
                                        <p:tgtEl>
                                          <p:spTgt spid="7"/>
                                        </p:tgtEl>
                                        <p:attrNameLst>
                                          <p:attrName>ppt_y</p:attrName>
                                        </p:attrNameLst>
                                      </p:cBhvr>
                                      <p:tavLst>
                                        <p:tav tm="0">
                                          <p:val>
                                            <p:strVal val="ppt_y"/>
                                          </p:val>
                                        </p:tav>
                                        <p:tav tm="100000">
                                          <p:val>
                                            <p:strVal val="ppt_y"/>
                                          </p:val>
                                        </p:tav>
                                      </p:tavLst>
                                    </p:anim>
                                    <p:set>
                                      <p:cBhvr>
                                        <p:cTn id="82" dur="1" fill="hold">
                                          <p:stCondLst>
                                            <p:cond delay="499"/>
                                          </p:stCondLst>
                                        </p:cTn>
                                        <p:tgtEl>
                                          <p:spTgt spid="7"/>
                                        </p:tgtEl>
                                        <p:attrNameLst>
                                          <p:attrName>style.visibility</p:attrName>
                                        </p:attrNameLst>
                                      </p:cBhvr>
                                      <p:to>
                                        <p:strVal val="hidden"/>
                                      </p:to>
                                    </p:set>
                                  </p:childTnLst>
                                </p:cTn>
                              </p:par>
                              <p:par>
                                <p:cTn id="83" presetID="2" presetClass="exit" presetSubtype="2" fill="hold" grpId="1" nodeType="withEffect">
                                  <p:stCondLst>
                                    <p:cond delay="0"/>
                                  </p:stCondLst>
                                  <p:childTnLst>
                                    <p:anim calcmode="lin" valueType="num">
                                      <p:cBhvr additive="base">
                                        <p:cTn id="84" dur="500"/>
                                        <p:tgtEl>
                                          <p:spTgt spid="9"/>
                                        </p:tgtEl>
                                        <p:attrNameLst>
                                          <p:attrName>ppt_x</p:attrName>
                                        </p:attrNameLst>
                                      </p:cBhvr>
                                      <p:tavLst>
                                        <p:tav tm="0">
                                          <p:val>
                                            <p:strVal val="ppt_x"/>
                                          </p:val>
                                        </p:tav>
                                        <p:tav tm="100000">
                                          <p:val>
                                            <p:strVal val="1+ppt_w/2"/>
                                          </p:val>
                                        </p:tav>
                                      </p:tavLst>
                                    </p:anim>
                                    <p:anim calcmode="lin" valueType="num">
                                      <p:cBhvr additive="base">
                                        <p:cTn id="85" dur="500"/>
                                        <p:tgtEl>
                                          <p:spTgt spid="9"/>
                                        </p:tgtEl>
                                        <p:attrNameLst>
                                          <p:attrName>ppt_y</p:attrName>
                                        </p:attrNameLst>
                                      </p:cBhvr>
                                      <p:tavLst>
                                        <p:tav tm="0">
                                          <p:val>
                                            <p:strVal val="ppt_y"/>
                                          </p:val>
                                        </p:tav>
                                        <p:tav tm="100000">
                                          <p:val>
                                            <p:strVal val="ppt_y"/>
                                          </p:val>
                                        </p:tav>
                                      </p:tavLst>
                                    </p:anim>
                                    <p:set>
                                      <p:cBhvr>
                                        <p:cTn id="86" dur="1" fill="hold">
                                          <p:stCondLst>
                                            <p:cond delay="499"/>
                                          </p:stCondLst>
                                        </p:cTn>
                                        <p:tgtEl>
                                          <p:spTgt spid="9"/>
                                        </p:tgtEl>
                                        <p:attrNameLst>
                                          <p:attrName>style.visibility</p:attrName>
                                        </p:attrNameLst>
                                      </p:cBhvr>
                                      <p:to>
                                        <p:strVal val="hidden"/>
                                      </p:to>
                                    </p:set>
                                  </p:childTnLst>
                                </p:cTn>
                              </p:par>
                              <p:par>
                                <p:cTn id="87" presetID="2" presetClass="exit" presetSubtype="2" fill="hold" grpId="1" nodeType="withEffect">
                                  <p:stCondLst>
                                    <p:cond delay="0"/>
                                  </p:stCondLst>
                                  <p:childTnLst>
                                    <p:anim calcmode="lin" valueType="num">
                                      <p:cBhvr additive="base">
                                        <p:cTn id="88" dur="500"/>
                                        <p:tgtEl>
                                          <p:spTgt spid="10"/>
                                        </p:tgtEl>
                                        <p:attrNameLst>
                                          <p:attrName>ppt_x</p:attrName>
                                        </p:attrNameLst>
                                      </p:cBhvr>
                                      <p:tavLst>
                                        <p:tav tm="0">
                                          <p:val>
                                            <p:strVal val="ppt_x"/>
                                          </p:val>
                                        </p:tav>
                                        <p:tav tm="100000">
                                          <p:val>
                                            <p:strVal val="1+ppt_w/2"/>
                                          </p:val>
                                        </p:tav>
                                      </p:tavLst>
                                    </p:anim>
                                    <p:anim calcmode="lin" valueType="num">
                                      <p:cBhvr additive="base">
                                        <p:cTn id="89" dur="500"/>
                                        <p:tgtEl>
                                          <p:spTgt spid="10"/>
                                        </p:tgtEl>
                                        <p:attrNameLst>
                                          <p:attrName>ppt_y</p:attrName>
                                        </p:attrNameLst>
                                      </p:cBhvr>
                                      <p:tavLst>
                                        <p:tav tm="0">
                                          <p:val>
                                            <p:strVal val="ppt_y"/>
                                          </p:val>
                                        </p:tav>
                                        <p:tav tm="100000">
                                          <p:val>
                                            <p:strVal val="ppt_y"/>
                                          </p:val>
                                        </p:tav>
                                      </p:tavLst>
                                    </p:anim>
                                    <p:set>
                                      <p:cBhvr>
                                        <p:cTn id="90" dur="1" fill="hold">
                                          <p:stCondLst>
                                            <p:cond delay="499"/>
                                          </p:stCondLst>
                                        </p:cTn>
                                        <p:tgtEl>
                                          <p:spTgt spid="10"/>
                                        </p:tgtEl>
                                        <p:attrNameLst>
                                          <p:attrName>style.visibility</p:attrName>
                                        </p:attrNameLst>
                                      </p:cBhvr>
                                      <p:to>
                                        <p:strVal val="hidden"/>
                                      </p:to>
                                    </p:set>
                                  </p:childTnLst>
                                </p:cTn>
                              </p:par>
                              <p:par>
                                <p:cTn id="91" presetID="2" presetClass="exit" presetSubtype="2" fill="hold" grpId="1" nodeType="withEffect">
                                  <p:stCondLst>
                                    <p:cond delay="0"/>
                                  </p:stCondLst>
                                  <p:childTnLst>
                                    <p:anim calcmode="lin" valueType="num">
                                      <p:cBhvr additive="base">
                                        <p:cTn id="92" dur="500"/>
                                        <p:tgtEl>
                                          <p:spTgt spid="8"/>
                                        </p:tgtEl>
                                        <p:attrNameLst>
                                          <p:attrName>ppt_x</p:attrName>
                                        </p:attrNameLst>
                                      </p:cBhvr>
                                      <p:tavLst>
                                        <p:tav tm="0">
                                          <p:val>
                                            <p:strVal val="ppt_x"/>
                                          </p:val>
                                        </p:tav>
                                        <p:tav tm="100000">
                                          <p:val>
                                            <p:strVal val="1+ppt_w/2"/>
                                          </p:val>
                                        </p:tav>
                                      </p:tavLst>
                                    </p:anim>
                                    <p:anim calcmode="lin" valueType="num">
                                      <p:cBhvr additive="base">
                                        <p:cTn id="93" dur="500"/>
                                        <p:tgtEl>
                                          <p:spTgt spid="8"/>
                                        </p:tgtEl>
                                        <p:attrNameLst>
                                          <p:attrName>ppt_y</p:attrName>
                                        </p:attrNameLst>
                                      </p:cBhvr>
                                      <p:tavLst>
                                        <p:tav tm="0">
                                          <p:val>
                                            <p:strVal val="ppt_y"/>
                                          </p:val>
                                        </p:tav>
                                        <p:tav tm="100000">
                                          <p:val>
                                            <p:strVal val="ppt_y"/>
                                          </p:val>
                                        </p:tav>
                                      </p:tavLst>
                                    </p:anim>
                                    <p:set>
                                      <p:cBhvr>
                                        <p:cTn id="9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a:xfrm>
            <a:off x="2594922" y="2891543"/>
            <a:ext cx="7372355" cy="653102"/>
          </a:xfrm>
        </p:spPr>
        <p:txBody>
          <a:bodyPr>
            <a:normAutofit/>
          </a:bodyPr>
          <a:lstStyle/>
          <a:p>
            <a:r>
              <a:rPr lang="ja-JP" altLang="en-US" sz="3600" dirty="0"/>
              <a:t>４．</a:t>
            </a:r>
            <a:r>
              <a:rPr lang="ja-JP" altLang="en-US" sz="3600" b="1" dirty="0"/>
              <a:t>ドローンをプロポによる飛行体験</a:t>
            </a:r>
            <a:endParaRPr lang="ja-JP" altLang="en-US" sz="3600" dirty="0"/>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44</a:t>
            </a:fld>
            <a:endParaRPr kumimoji="1" lang="ja-JP" altLang="en-US" dirty="0"/>
          </a:p>
        </p:txBody>
      </p:sp>
      <p:pic>
        <p:nvPicPr>
          <p:cNvPr id="6" name="図 5">
            <a:extLst>
              <a:ext uri="{FF2B5EF4-FFF2-40B4-BE49-F238E27FC236}">
                <a16:creationId xmlns:a16="http://schemas.microsoft.com/office/drawing/2014/main" id="{194FD389-0D42-43CC-B24B-091D3E08A0F9}"/>
              </a:ext>
            </a:extLst>
          </p:cNvPr>
          <p:cNvPicPr>
            <a:picLocks noChangeAspect="1"/>
          </p:cNvPicPr>
          <p:nvPr/>
        </p:nvPicPr>
        <p:blipFill>
          <a:blip r:embed="rId2"/>
          <a:stretch>
            <a:fillRect/>
          </a:stretch>
        </p:blipFill>
        <p:spPr>
          <a:xfrm>
            <a:off x="7288652" y="489728"/>
            <a:ext cx="2548800" cy="1486080"/>
          </a:xfrm>
          <a:prstGeom prst="rect">
            <a:avLst/>
          </a:prstGeom>
        </p:spPr>
      </p:pic>
    </p:spTree>
    <p:extLst>
      <p:ext uri="{BB962C8B-B14F-4D97-AF65-F5344CB8AC3E}">
        <p14:creationId xmlns:p14="http://schemas.microsoft.com/office/powerpoint/2010/main" val="28306054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C3EB271-D661-0E03-B9CA-A3008FFE6852}"/>
              </a:ext>
            </a:extLst>
          </p:cNvPr>
          <p:cNvPicPr>
            <a:picLocks noChangeAspect="1"/>
          </p:cNvPicPr>
          <p:nvPr/>
        </p:nvPicPr>
        <p:blipFill>
          <a:blip r:embed="rId2"/>
          <a:stretch>
            <a:fillRect/>
          </a:stretch>
        </p:blipFill>
        <p:spPr>
          <a:xfrm>
            <a:off x="7513104" y="4371983"/>
            <a:ext cx="478159" cy="497177"/>
          </a:xfrm>
          <a:prstGeom prst="rect">
            <a:avLst/>
          </a:prstGeom>
        </p:spPr>
      </p:pic>
      <p:pic>
        <p:nvPicPr>
          <p:cNvPr id="12" name="図 11">
            <a:extLst>
              <a:ext uri="{FF2B5EF4-FFF2-40B4-BE49-F238E27FC236}">
                <a16:creationId xmlns:a16="http://schemas.microsoft.com/office/drawing/2014/main" id="{5BDF9E5B-8BDE-DE6D-9080-D0997BBB11B5}"/>
              </a:ext>
            </a:extLst>
          </p:cNvPr>
          <p:cNvPicPr>
            <a:picLocks noChangeAspect="1"/>
          </p:cNvPicPr>
          <p:nvPr/>
        </p:nvPicPr>
        <p:blipFill>
          <a:blip r:embed="rId2"/>
          <a:stretch>
            <a:fillRect/>
          </a:stretch>
        </p:blipFill>
        <p:spPr>
          <a:xfrm>
            <a:off x="9097280" y="1124744"/>
            <a:ext cx="478159" cy="497177"/>
          </a:xfrm>
          <a:prstGeom prst="rect">
            <a:avLst/>
          </a:prstGeom>
        </p:spPr>
      </p:pic>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p:txBody>
          <a:bodyPr>
            <a:normAutofit/>
          </a:bodyPr>
          <a:lstStyle/>
          <a:p>
            <a:r>
              <a:rPr lang="ja-JP" altLang="en-US" sz="3600" dirty="0"/>
              <a:t>４．</a:t>
            </a:r>
            <a:r>
              <a:rPr lang="ja-JP" altLang="en-US" sz="3600" b="1" dirty="0"/>
              <a:t>ドローンをプロポによる飛行体験</a:t>
            </a:r>
            <a:endParaRPr lang="ja-JP" altLang="en-US" sz="3600" dirty="0"/>
          </a:p>
        </p:txBody>
      </p:sp>
      <p:sp>
        <p:nvSpPr>
          <p:cNvPr id="3" name="コンテンツ プレースホルダー 2">
            <a:extLst>
              <a:ext uri="{FF2B5EF4-FFF2-40B4-BE49-F238E27FC236}">
                <a16:creationId xmlns:a16="http://schemas.microsoft.com/office/drawing/2014/main" id="{E39FACB0-985A-484A-A3BE-1C3A5A14533C}"/>
              </a:ext>
            </a:extLst>
          </p:cNvPr>
          <p:cNvSpPr>
            <a:spLocks noGrp="1"/>
          </p:cNvSpPr>
          <p:nvPr>
            <p:ph idx="1"/>
          </p:nvPr>
        </p:nvSpPr>
        <p:spPr/>
        <p:txBody>
          <a:bodyPr>
            <a:normAutofit/>
          </a:bodyPr>
          <a:lstStyle/>
          <a:p>
            <a:pPr marL="0" indent="0">
              <a:buNone/>
            </a:pPr>
            <a:r>
              <a:rPr lang="ja-JP" altLang="en-US" sz="2903" b="1" dirty="0"/>
              <a:t>目標：ドローンをプロポで飛ばす。</a:t>
            </a:r>
            <a:endParaRPr lang="en-US" altLang="ja-JP" sz="2903" b="1" dirty="0"/>
          </a:p>
          <a:p>
            <a:pPr marL="0" indent="0">
              <a:buNone/>
            </a:pPr>
            <a:endParaRPr lang="en-US" altLang="ja-JP" sz="2903" b="1" dirty="0"/>
          </a:p>
          <a:p>
            <a:pPr marL="0" indent="0">
              <a:buNone/>
            </a:pPr>
            <a:br>
              <a:rPr lang="en-US" altLang="ja-JP" sz="2903" b="1" dirty="0"/>
            </a:br>
            <a:endParaRPr lang="ja-JP" altLang="en-US" sz="2903" b="1" dirty="0"/>
          </a:p>
          <a:p>
            <a:pPr marL="0" indent="0">
              <a:buNone/>
            </a:pPr>
            <a:endParaRPr lang="ja-JP" altLang="en-US" sz="2903" dirty="0"/>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45</a:t>
            </a:fld>
            <a:endParaRPr kumimoji="1" lang="ja-JP" altLang="en-US" dirty="0"/>
          </a:p>
        </p:txBody>
      </p:sp>
      <p:cxnSp>
        <p:nvCxnSpPr>
          <p:cNvPr id="6" name="直線矢印コネクタ 5">
            <a:extLst>
              <a:ext uri="{FF2B5EF4-FFF2-40B4-BE49-F238E27FC236}">
                <a16:creationId xmlns:a16="http://schemas.microsoft.com/office/drawing/2014/main" id="{1B7262CB-A76B-3668-EC43-A330E85CF894}"/>
              </a:ext>
            </a:extLst>
          </p:cNvPr>
          <p:cNvCxnSpPr/>
          <p:nvPr/>
        </p:nvCxnSpPr>
        <p:spPr>
          <a:xfrm flipV="1">
            <a:off x="7752184" y="2996952"/>
            <a:ext cx="0" cy="15841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677D3CAE-04E5-6D5B-9A3C-B27BD6D9BE6D}"/>
              </a:ext>
            </a:extLst>
          </p:cNvPr>
          <p:cNvCxnSpPr>
            <a:cxnSpLocks/>
          </p:cNvCxnSpPr>
          <p:nvPr/>
        </p:nvCxnSpPr>
        <p:spPr>
          <a:xfrm rot="5400000" flipV="1">
            <a:off x="8544272" y="2204864"/>
            <a:ext cx="0" cy="15841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C907E67-BB69-CABF-CBA2-7471A8A485A4}"/>
              </a:ext>
            </a:extLst>
          </p:cNvPr>
          <p:cNvCxnSpPr/>
          <p:nvPr/>
        </p:nvCxnSpPr>
        <p:spPr>
          <a:xfrm flipV="1">
            <a:off x="9336360" y="1412776"/>
            <a:ext cx="0" cy="15841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62AAF366-B510-4A51-4EEE-BE9C767DBF5A}"/>
              </a:ext>
            </a:extLst>
          </p:cNvPr>
          <p:cNvSpPr/>
          <p:nvPr/>
        </p:nvSpPr>
        <p:spPr>
          <a:xfrm>
            <a:off x="7176120" y="5589240"/>
            <a:ext cx="3096344" cy="36004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8599826-56BA-2F88-57ED-326CECB73E09}"/>
              </a:ext>
            </a:extLst>
          </p:cNvPr>
          <p:cNvSpPr txBox="1"/>
          <p:nvPr/>
        </p:nvSpPr>
        <p:spPr>
          <a:xfrm>
            <a:off x="6318467" y="3718627"/>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15" name="テキスト ボックス 14">
            <a:extLst>
              <a:ext uri="{FF2B5EF4-FFF2-40B4-BE49-F238E27FC236}">
                <a16:creationId xmlns:a16="http://schemas.microsoft.com/office/drawing/2014/main" id="{6037C887-B0F0-F6D1-FA0A-7CB9F1EE5D92}"/>
              </a:ext>
            </a:extLst>
          </p:cNvPr>
          <p:cNvSpPr txBox="1"/>
          <p:nvPr/>
        </p:nvSpPr>
        <p:spPr>
          <a:xfrm>
            <a:off x="9564505" y="1965816"/>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16" name="テキスト ボックス 15">
            <a:extLst>
              <a:ext uri="{FF2B5EF4-FFF2-40B4-BE49-F238E27FC236}">
                <a16:creationId xmlns:a16="http://schemas.microsoft.com/office/drawing/2014/main" id="{40852AF3-9C90-CCBA-93CB-F6A9AE40E872}"/>
              </a:ext>
            </a:extLst>
          </p:cNvPr>
          <p:cNvSpPr txBox="1"/>
          <p:nvPr/>
        </p:nvSpPr>
        <p:spPr>
          <a:xfrm>
            <a:off x="7896200" y="2479343"/>
            <a:ext cx="1190989" cy="343620"/>
          </a:xfrm>
          <a:prstGeom prst="rect">
            <a:avLst/>
          </a:prstGeom>
          <a:noFill/>
          <a:ln w="57150">
            <a:noFill/>
          </a:ln>
        </p:spPr>
        <p:txBody>
          <a:bodyPr wrap="square" rtlCol="0">
            <a:spAutoFit/>
          </a:bodyPr>
          <a:lstStyle/>
          <a:p>
            <a:r>
              <a:rPr lang="ja-JP" altLang="en-US" sz="1633" dirty="0"/>
              <a:t>右に</a:t>
            </a:r>
            <a:r>
              <a:rPr lang="en-US" altLang="ja-JP" sz="1633" dirty="0"/>
              <a:t>80cm</a:t>
            </a:r>
            <a:endParaRPr lang="ja-JP" altLang="en-US" sz="1633" dirty="0"/>
          </a:p>
        </p:txBody>
      </p:sp>
      <p:sp>
        <p:nvSpPr>
          <p:cNvPr id="17" name="テキスト ボックス 16">
            <a:extLst>
              <a:ext uri="{FF2B5EF4-FFF2-40B4-BE49-F238E27FC236}">
                <a16:creationId xmlns:a16="http://schemas.microsoft.com/office/drawing/2014/main" id="{64C2754B-4C03-6999-B28F-A2D5DFBA6267}"/>
              </a:ext>
            </a:extLst>
          </p:cNvPr>
          <p:cNvSpPr txBox="1"/>
          <p:nvPr/>
        </p:nvSpPr>
        <p:spPr>
          <a:xfrm>
            <a:off x="8103663" y="4482124"/>
            <a:ext cx="1190989" cy="343620"/>
          </a:xfrm>
          <a:prstGeom prst="rect">
            <a:avLst/>
          </a:prstGeom>
          <a:noFill/>
          <a:ln w="57150">
            <a:noFill/>
          </a:ln>
        </p:spPr>
        <p:txBody>
          <a:bodyPr wrap="square" rtlCol="0">
            <a:spAutoFit/>
          </a:bodyPr>
          <a:lstStyle/>
          <a:p>
            <a:r>
              <a:rPr lang="ja-JP" altLang="en-US" sz="1633" dirty="0"/>
              <a:t>離陸</a:t>
            </a:r>
          </a:p>
        </p:txBody>
      </p:sp>
      <p:sp>
        <p:nvSpPr>
          <p:cNvPr id="18" name="テキスト ボックス 17">
            <a:extLst>
              <a:ext uri="{FF2B5EF4-FFF2-40B4-BE49-F238E27FC236}">
                <a16:creationId xmlns:a16="http://schemas.microsoft.com/office/drawing/2014/main" id="{FD3FEC84-EC83-CA89-F169-03CFB825E399}"/>
              </a:ext>
            </a:extLst>
          </p:cNvPr>
          <p:cNvSpPr txBox="1"/>
          <p:nvPr/>
        </p:nvSpPr>
        <p:spPr>
          <a:xfrm>
            <a:off x="9768408" y="1210915"/>
            <a:ext cx="1190989" cy="343620"/>
          </a:xfrm>
          <a:prstGeom prst="rect">
            <a:avLst/>
          </a:prstGeom>
          <a:noFill/>
          <a:ln w="57150">
            <a:noFill/>
          </a:ln>
        </p:spPr>
        <p:txBody>
          <a:bodyPr wrap="square" rtlCol="0">
            <a:spAutoFit/>
          </a:bodyPr>
          <a:lstStyle/>
          <a:p>
            <a:r>
              <a:rPr lang="ja-JP" altLang="en-US" sz="1633" dirty="0"/>
              <a:t>着陸</a:t>
            </a:r>
          </a:p>
        </p:txBody>
      </p:sp>
      <p:pic>
        <p:nvPicPr>
          <p:cNvPr id="20" name="図 19">
            <a:extLst>
              <a:ext uri="{FF2B5EF4-FFF2-40B4-BE49-F238E27FC236}">
                <a16:creationId xmlns:a16="http://schemas.microsoft.com/office/drawing/2014/main" id="{1339A5BF-76B9-31EB-C207-F51AB879FB5E}"/>
              </a:ext>
            </a:extLst>
          </p:cNvPr>
          <p:cNvPicPr>
            <a:picLocks noChangeAspect="1"/>
          </p:cNvPicPr>
          <p:nvPr/>
        </p:nvPicPr>
        <p:blipFill>
          <a:blip r:embed="rId3"/>
          <a:stretch>
            <a:fillRect/>
          </a:stretch>
        </p:blipFill>
        <p:spPr>
          <a:xfrm>
            <a:off x="5423271" y="6194184"/>
            <a:ext cx="528713" cy="551453"/>
          </a:xfrm>
          <a:prstGeom prst="rect">
            <a:avLst/>
          </a:prstGeom>
        </p:spPr>
      </p:pic>
    </p:spTree>
    <p:extLst>
      <p:ext uri="{BB962C8B-B14F-4D97-AF65-F5344CB8AC3E}">
        <p14:creationId xmlns:p14="http://schemas.microsoft.com/office/powerpoint/2010/main" val="380681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1681 -0.27477 L 0.16614 -0.50834 L 0.3013 -0.50648 L 0.2983 -0.74514 L 0.2983 -0.74167 " pathEditMode="relative" ptsTypes="AAAAA">
                                      <p:cBhvr>
                                        <p:cTn id="6" dur="5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08FEA30B-CB24-48BE-9708-8FF0DE7D5CE7}"/>
              </a:ext>
            </a:extLst>
          </p:cNvPr>
          <p:cNvPicPr>
            <a:picLocks noChangeAspect="1"/>
          </p:cNvPicPr>
          <p:nvPr/>
        </p:nvPicPr>
        <p:blipFill>
          <a:blip r:embed="rId2"/>
          <a:stretch>
            <a:fillRect/>
          </a:stretch>
        </p:blipFill>
        <p:spPr>
          <a:xfrm>
            <a:off x="8824791" y="4125408"/>
            <a:ext cx="665212" cy="335016"/>
          </a:xfrm>
          <a:prstGeom prst="rect">
            <a:avLst/>
          </a:prstGeom>
        </p:spPr>
      </p:pic>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p:txBody>
          <a:bodyPr>
            <a:normAutofit/>
          </a:bodyPr>
          <a:lstStyle/>
          <a:p>
            <a:r>
              <a:rPr lang="ja-JP" altLang="en-US" sz="3600" dirty="0"/>
              <a:t>４．</a:t>
            </a:r>
            <a:r>
              <a:rPr lang="ja-JP" altLang="en-US" sz="3600" b="1" dirty="0"/>
              <a:t>ドローンをプロポによる飛行体験</a:t>
            </a:r>
            <a:endParaRPr lang="ja-JP" altLang="en-US" sz="3600" dirty="0"/>
          </a:p>
        </p:txBody>
      </p:sp>
      <p:sp>
        <p:nvSpPr>
          <p:cNvPr id="3" name="コンテンツ プレースホルダー 2">
            <a:extLst>
              <a:ext uri="{FF2B5EF4-FFF2-40B4-BE49-F238E27FC236}">
                <a16:creationId xmlns:a16="http://schemas.microsoft.com/office/drawing/2014/main" id="{E39FACB0-985A-484A-A3BE-1C3A5A14533C}"/>
              </a:ext>
            </a:extLst>
          </p:cNvPr>
          <p:cNvSpPr>
            <a:spLocks noGrp="1"/>
          </p:cNvSpPr>
          <p:nvPr>
            <p:ph idx="1"/>
          </p:nvPr>
        </p:nvSpPr>
        <p:spPr>
          <a:xfrm>
            <a:off x="1860998" y="1370842"/>
            <a:ext cx="8490331" cy="4571717"/>
          </a:xfrm>
        </p:spPr>
        <p:txBody>
          <a:bodyPr>
            <a:normAutofit/>
          </a:bodyPr>
          <a:lstStyle/>
          <a:p>
            <a:pPr marL="0" indent="0">
              <a:buNone/>
            </a:pPr>
            <a:r>
              <a:rPr lang="ja-JP" altLang="en-US" sz="2903" b="1" dirty="0"/>
              <a:t>目標：ドローンをプロポで飛ばす</a:t>
            </a:r>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46</a:t>
            </a:fld>
            <a:endParaRPr kumimoji="1" lang="ja-JP" altLang="en-US" dirty="0"/>
          </a:p>
        </p:txBody>
      </p:sp>
      <p:cxnSp>
        <p:nvCxnSpPr>
          <p:cNvPr id="10" name="直線矢印コネクタ 9">
            <a:extLst>
              <a:ext uri="{FF2B5EF4-FFF2-40B4-BE49-F238E27FC236}">
                <a16:creationId xmlns:a16="http://schemas.microsoft.com/office/drawing/2014/main" id="{391B8D63-F6CB-4FE9-8225-3A98F4040526}"/>
              </a:ext>
            </a:extLst>
          </p:cNvPr>
          <p:cNvCxnSpPr/>
          <p:nvPr/>
        </p:nvCxnSpPr>
        <p:spPr>
          <a:xfrm flipV="1">
            <a:off x="5233121" y="4401387"/>
            <a:ext cx="0" cy="98894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B2571B3C-DEE8-4E81-9EE4-612297F35F4A}"/>
              </a:ext>
            </a:extLst>
          </p:cNvPr>
          <p:cNvCxnSpPr>
            <a:cxnSpLocks/>
          </p:cNvCxnSpPr>
          <p:nvPr/>
        </p:nvCxnSpPr>
        <p:spPr>
          <a:xfrm flipV="1">
            <a:off x="5233122" y="3799658"/>
            <a:ext cx="1331580" cy="6017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76F7F75E-CB48-4AA1-B634-649D32C8EEFE}"/>
              </a:ext>
            </a:extLst>
          </p:cNvPr>
          <p:cNvCxnSpPr>
            <a:cxnSpLocks/>
          </p:cNvCxnSpPr>
          <p:nvPr/>
        </p:nvCxnSpPr>
        <p:spPr>
          <a:xfrm>
            <a:off x="6527261" y="3798016"/>
            <a:ext cx="1222892" cy="29774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539E477A-B506-47C1-A50F-9F9D6567080B}"/>
              </a:ext>
            </a:extLst>
          </p:cNvPr>
          <p:cNvSpPr txBox="1"/>
          <p:nvPr/>
        </p:nvSpPr>
        <p:spPr>
          <a:xfrm>
            <a:off x="5370522" y="5001233"/>
            <a:ext cx="1190989" cy="343620"/>
          </a:xfrm>
          <a:prstGeom prst="rect">
            <a:avLst/>
          </a:prstGeom>
          <a:noFill/>
          <a:ln w="57150">
            <a:noFill/>
          </a:ln>
        </p:spPr>
        <p:txBody>
          <a:bodyPr wrap="square" rtlCol="0">
            <a:spAutoFit/>
          </a:bodyPr>
          <a:lstStyle/>
          <a:p>
            <a:r>
              <a:rPr lang="ja-JP" altLang="en-US" sz="1633" dirty="0"/>
              <a:t>離陸</a:t>
            </a:r>
          </a:p>
        </p:txBody>
      </p:sp>
      <p:sp>
        <p:nvSpPr>
          <p:cNvPr id="34" name="テキスト ボックス 33">
            <a:extLst>
              <a:ext uri="{FF2B5EF4-FFF2-40B4-BE49-F238E27FC236}">
                <a16:creationId xmlns:a16="http://schemas.microsoft.com/office/drawing/2014/main" id="{AED9C537-1991-4A15-92C5-94B82CE0AFD6}"/>
              </a:ext>
            </a:extLst>
          </p:cNvPr>
          <p:cNvSpPr txBox="1"/>
          <p:nvPr/>
        </p:nvSpPr>
        <p:spPr>
          <a:xfrm>
            <a:off x="5646780" y="4239345"/>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35" name="テキスト ボックス 34">
            <a:extLst>
              <a:ext uri="{FF2B5EF4-FFF2-40B4-BE49-F238E27FC236}">
                <a16:creationId xmlns:a16="http://schemas.microsoft.com/office/drawing/2014/main" id="{74FBA3CB-4D8B-440C-82F2-BE1F7D6C25EE}"/>
              </a:ext>
            </a:extLst>
          </p:cNvPr>
          <p:cNvSpPr txBox="1"/>
          <p:nvPr/>
        </p:nvSpPr>
        <p:spPr>
          <a:xfrm>
            <a:off x="7576151" y="3454396"/>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37" name="テキスト ボックス 36">
            <a:extLst>
              <a:ext uri="{FF2B5EF4-FFF2-40B4-BE49-F238E27FC236}">
                <a16:creationId xmlns:a16="http://schemas.microsoft.com/office/drawing/2014/main" id="{8ADCF603-92AD-4C6A-8309-4A9B66181C55}"/>
              </a:ext>
            </a:extLst>
          </p:cNvPr>
          <p:cNvSpPr txBox="1"/>
          <p:nvPr/>
        </p:nvSpPr>
        <p:spPr>
          <a:xfrm>
            <a:off x="6561511" y="3982415"/>
            <a:ext cx="1190989" cy="343620"/>
          </a:xfrm>
          <a:prstGeom prst="rect">
            <a:avLst/>
          </a:prstGeom>
          <a:noFill/>
          <a:ln w="57150">
            <a:noFill/>
          </a:ln>
        </p:spPr>
        <p:txBody>
          <a:bodyPr wrap="square" rtlCol="0">
            <a:spAutoFit/>
          </a:bodyPr>
          <a:lstStyle/>
          <a:p>
            <a:r>
              <a:rPr lang="ja-JP" altLang="en-US" sz="1633" dirty="0"/>
              <a:t>右に</a:t>
            </a:r>
            <a:r>
              <a:rPr lang="en-US" altLang="ja-JP" sz="1633" dirty="0"/>
              <a:t>80cm</a:t>
            </a:r>
            <a:endParaRPr lang="ja-JP" altLang="en-US" sz="1633" dirty="0"/>
          </a:p>
        </p:txBody>
      </p:sp>
      <p:cxnSp>
        <p:nvCxnSpPr>
          <p:cNvPr id="42" name="直線矢印コネクタ 41">
            <a:extLst>
              <a:ext uri="{FF2B5EF4-FFF2-40B4-BE49-F238E27FC236}">
                <a16:creationId xmlns:a16="http://schemas.microsoft.com/office/drawing/2014/main" id="{7C0F2602-3188-4572-9156-2820BC96BB7E}"/>
              </a:ext>
            </a:extLst>
          </p:cNvPr>
          <p:cNvCxnSpPr>
            <a:cxnSpLocks/>
          </p:cNvCxnSpPr>
          <p:nvPr/>
        </p:nvCxnSpPr>
        <p:spPr>
          <a:xfrm flipH="1">
            <a:off x="9147884" y="3543155"/>
            <a:ext cx="14889" cy="671589"/>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44" name="図 43">
            <a:extLst>
              <a:ext uri="{FF2B5EF4-FFF2-40B4-BE49-F238E27FC236}">
                <a16:creationId xmlns:a16="http://schemas.microsoft.com/office/drawing/2014/main" id="{EFA03D76-5D0F-4CDB-8067-1F38F925D7A5}"/>
              </a:ext>
            </a:extLst>
          </p:cNvPr>
          <p:cNvPicPr>
            <a:picLocks noChangeAspect="1"/>
          </p:cNvPicPr>
          <p:nvPr/>
        </p:nvPicPr>
        <p:blipFill>
          <a:blip r:embed="rId2"/>
          <a:stretch>
            <a:fillRect/>
          </a:stretch>
        </p:blipFill>
        <p:spPr>
          <a:xfrm>
            <a:off x="4931497" y="5406287"/>
            <a:ext cx="665212" cy="335016"/>
          </a:xfrm>
          <a:prstGeom prst="rect">
            <a:avLst/>
          </a:prstGeom>
        </p:spPr>
      </p:pic>
      <p:sp>
        <p:nvSpPr>
          <p:cNvPr id="24" name="テキスト ボックス 23">
            <a:extLst>
              <a:ext uri="{FF2B5EF4-FFF2-40B4-BE49-F238E27FC236}">
                <a16:creationId xmlns:a16="http://schemas.microsoft.com/office/drawing/2014/main" id="{D313CE00-3A8B-495D-A3A9-25015DF7D369}"/>
              </a:ext>
            </a:extLst>
          </p:cNvPr>
          <p:cNvSpPr txBox="1"/>
          <p:nvPr/>
        </p:nvSpPr>
        <p:spPr>
          <a:xfrm>
            <a:off x="9356940" y="3662472"/>
            <a:ext cx="1190989" cy="343620"/>
          </a:xfrm>
          <a:prstGeom prst="rect">
            <a:avLst/>
          </a:prstGeom>
          <a:noFill/>
          <a:ln w="57150">
            <a:noFill/>
          </a:ln>
        </p:spPr>
        <p:txBody>
          <a:bodyPr wrap="square" rtlCol="0">
            <a:spAutoFit/>
          </a:bodyPr>
          <a:lstStyle/>
          <a:p>
            <a:r>
              <a:rPr lang="ja-JP" altLang="en-US" sz="1633" dirty="0"/>
              <a:t>着陸</a:t>
            </a:r>
          </a:p>
        </p:txBody>
      </p:sp>
      <p:pic>
        <p:nvPicPr>
          <p:cNvPr id="6" name="図 5">
            <a:extLst>
              <a:ext uri="{FF2B5EF4-FFF2-40B4-BE49-F238E27FC236}">
                <a16:creationId xmlns:a16="http://schemas.microsoft.com/office/drawing/2014/main" id="{A4D329E8-8C4A-4182-974A-3F9BC356D6ED}"/>
              </a:ext>
            </a:extLst>
          </p:cNvPr>
          <p:cNvPicPr>
            <a:picLocks noChangeAspect="1"/>
          </p:cNvPicPr>
          <p:nvPr/>
        </p:nvPicPr>
        <p:blipFill>
          <a:blip r:embed="rId3"/>
          <a:stretch>
            <a:fillRect/>
          </a:stretch>
        </p:blipFill>
        <p:spPr>
          <a:xfrm flipH="1">
            <a:off x="1892094" y="4529673"/>
            <a:ext cx="682560" cy="1123200"/>
          </a:xfrm>
          <a:prstGeom prst="rect">
            <a:avLst/>
          </a:prstGeom>
        </p:spPr>
      </p:pic>
      <p:sp>
        <p:nvSpPr>
          <p:cNvPr id="26" name="テキスト ボックス 25">
            <a:extLst>
              <a:ext uri="{FF2B5EF4-FFF2-40B4-BE49-F238E27FC236}">
                <a16:creationId xmlns:a16="http://schemas.microsoft.com/office/drawing/2014/main" id="{96AF0F50-F092-44C4-8133-A37DF442BA5A}"/>
              </a:ext>
            </a:extLst>
          </p:cNvPr>
          <p:cNvSpPr txBox="1"/>
          <p:nvPr/>
        </p:nvSpPr>
        <p:spPr>
          <a:xfrm>
            <a:off x="3152760" y="5001233"/>
            <a:ext cx="1190989" cy="343620"/>
          </a:xfrm>
          <a:prstGeom prst="rect">
            <a:avLst/>
          </a:prstGeom>
          <a:noFill/>
          <a:ln w="57150">
            <a:noFill/>
          </a:ln>
        </p:spPr>
        <p:txBody>
          <a:bodyPr wrap="square" rtlCol="0">
            <a:spAutoFit/>
          </a:bodyPr>
          <a:lstStyle/>
          <a:p>
            <a:r>
              <a:rPr lang="en-US" altLang="ja-JP" sz="1633" b="1" dirty="0">
                <a:solidFill>
                  <a:srgbClr val="FF0000"/>
                </a:solidFill>
                <a:highlight>
                  <a:srgbClr val="FFFF00"/>
                </a:highlight>
              </a:rPr>
              <a:t>80cm</a:t>
            </a:r>
            <a:r>
              <a:rPr lang="ja-JP" altLang="en-US" sz="1633" b="1" dirty="0">
                <a:solidFill>
                  <a:srgbClr val="FF0000"/>
                </a:solidFill>
                <a:highlight>
                  <a:srgbClr val="FFFF00"/>
                </a:highlight>
              </a:rPr>
              <a:t>手前</a:t>
            </a:r>
          </a:p>
        </p:txBody>
      </p:sp>
      <p:sp>
        <p:nvSpPr>
          <p:cNvPr id="7" name="矢印: 左右 6">
            <a:extLst>
              <a:ext uri="{FF2B5EF4-FFF2-40B4-BE49-F238E27FC236}">
                <a16:creationId xmlns:a16="http://schemas.microsoft.com/office/drawing/2014/main" id="{102BEF0A-65EA-4AF2-8E16-BBC555DC3628}"/>
              </a:ext>
            </a:extLst>
          </p:cNvPr>
          <p:cNvSpPr/>
          <p:nvPr/>
        </p:nvSpPr>
        <p:spPr>
          <a:xfrm>
            <a:off x="2720177" y="5474083"/>
            <a:ext cx="2148417" cy="1703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29" name="直線矢印コネクタ 28">
            <a:extLst>
              <a:ext uri="{FF2B5EF4-FFF2-40B4-BE49-F238E27FC236}">
                <a16:creationId xmlns:a16="http://schemas.microsoft.com/office/drawing/2014/main" id="{A03E0844-7938-4476-9118-8304689E221A}"/>
              </a:ext>
            </a:extLst>
          </p:cNvPr>
          <p:cNvCxnSpPr>
            <a:cxnSpLocks/>
          </p:cNvCxnSpPr>
          <p:nvPr/>
        </p:nvCxnSpPr>
        <p:spPr>
          <a:xfrm flipV="1">
            <a:off x="7784402" y="3528958"/>
            <a:ext cx="1331580" cy="60173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平行四辺形 10">
            <a:extLst>
              <a:ext uri="{FF2B5EF4-FFF2-40B4-BE49-F238E27FC236}">
                <a16:creationId xmlns:a16="http://schemas.microsoft.com/office/drawing/2014/main" id="{618A6354-4B85-4880-99C6-B85A6639FE57}"/>
              </a:ext>
            </a:extLst>
          </p:cNvPr>
          <p:cNvSpPr/>
          <p:nvPr/>
        </p:nvSpPr>
        <p:spPr>
          <a:xfrm rot="5400000">
            <a:off x="2092830" y="5460843"/>
            <a:ext cx="1012402" cy="170399"/>
          </a:xfrm>
          <a:prstGeom prst="parallelogram">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extLst>
      <p:ext uri="{BB962C8B-B14F-4D97-AF65-F5344CB8AC3E}">
        <p14:creationId xmlns:p14="http://schemas.microsoft.com/office/powerpoint/2010/main" val="2002482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p:txBody>
          <a:bodyPr>
            <a:normAutofit fontScale="90000"/>
          </a:bodyPr>
          <a:lstStyle/>
          <a:p>
            <a:r>
              <a:rPr kumimoji="1" lang="ja-JP" altLang="en-US" dirty="0"/>
              <a:t>２．</a:t>
            </a:r>
            <a:r>
              <a:rPr lang="ja-JP" altLang="en-US" sz="2903" b="1" dirty="0"/>
              <a:t>ドローンをプロポによる飛行体験</a:t>
            </a:r>
            <a:endParaRPr kumimoji="1" lang="ja-JP" altLang="en-US" dirty="0"/>
          </a:p>
        </p:txBody>
      </p:sp>
      <p:sp>
        <p:nvSpPr>
          <p:cNvPr id="3" name="コンテンツ プレースホルダー 2">
            <a:extLst>
              <a:ext uri="{FF2B5EF4-FFF2-40B4-BE49-F238E27FC236}">
                <a16:creationId xmlns:a16="http://schemas.microsoft.com/office/drawing/2014/main" id="{E39FACB0-985A-484A-A3BE-1C3A5A14533C}"/>
              </a:ext>
            </a:extLst>
          </p:cNvPr>
          <p:cNvSpPr>
            <a:spLocks noGrp="1"/>
          </p:cNvSpPr>
          <p:nvPr>
            <p:ph idx="1"/>
          </p:nvPr>
        </p:nvSpPr>
        <p:spPr/>
        <p:txBody>
          <a:bodyPr>
            <a:normAutofit/>
          </a:bodyPr>
          <a:lstStyle/>
          <a:p>
            <a:r>
              <a:rPr lang="ja-JP" altLang="en-US" sz="3628" b="1" dirty="0"/>
              <a:t>実際に飛ばしてみましょう！</a:t>
            </a:r>
            <a:br>
              <a:rPr lang="en-US" altLang="ja-JP" sz="2903" dirty="0"/>
            </a:br>
            <a:endParaRPr lang="ja-JP" altLang="en-US" sz="2903" dirty="0"/>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47</a:t>
            </a:fld>
            <a:endParaRPr kumimoji="1" lang="ja-JP" altLang="en-US" dirty="0"/>
          </a:p>
        </p:txBody>
      </p:sp>
    </p:spTree>
    <p:extLst>
      <p:ext uri="{BB962C8B-B14F-4D97-AF65-F5344CB8AC3E}">
        <p14:creationId xmlns:p14="http://schemas.microsoft.com/office/powerpoint/2010/main" val="274549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2351584" y="1484785"/>
            <a:ext cx="7772400" cy="1362075"/>
          </a:xfrm>
        </p:spPr>
        <p:txBody>
          <a:bodyPr anchor="t" anchorCtr="0">
            <a:normAutofit fontScale="90000"/>
          </a:bodyPr>
          <a:lstStyle/>
          <a:p>
            <a:br>
              <a:rPr lang="en-US" altLang="ja-JP" sz="2540" dirty="0"/>
            </a:br>
            <a:r>
              <a:rPr lang="ja-JP" altLang="en-US" sz="5987" dirty="0"/>
              <a:t>プログラムの作成と</a:t>
            </a:r>
            <a:br>
              <a:rPr lang="en-US" altLang="ja-JP" sz="5987" dirty="0"/>
            </a:br>
            <a:r>
              <a:rPr lang="ja-JP" altLang="en-US" sz="5987" dirty="0"/>
              <a:t>プログラム飛行</a:t>
            </a:r>
            <a:br>
              <a:rPr lang="en-US" altLang="ja-JP" sz="5987" dirty="0"/>
            </a:br>
            <a:endParaRPr kumimoji="1" lang="ja-JP" altLang="en-US"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48</a:t>
            </a:fld>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a:xfrm>
            <a:off x="1691044" y="2775898"/>
            <a:ext cx="8490331" cy="653102"/>
          </a:xfrm>
        </p:spPr>
        <p:txBody>
          <a:bodyPr>
            <a:normAutofit/>
          </a:bodyPr>
          <a:lstStyle/>
          <a:p>
            <a:pPr algn="ctr"/>
            <a:r>
              <a:rPr lang="ja-JP" altLang="en-US" sz="3600" b="1" dirty="0"/>
              <a:t>５．</a:t>
            </a:r>
            <a:r>
              <a:rPr lang="en-US" altLang="ja-JP" sz="3600" b="1" dirty="0"/>
              <a:t>TELLO EDU</a:t>
            </a:r>
            <a:r>
              <a:rPr lang="ja-JP" altLang="en-US" sz="3600" b="1" dirty="0"/>
              <a:t>でプログラミング</a:t>
            </a:r>
            <a:endParaRPr lang="ja-JP" altLang="en-US" sz="5400" dirty="0"/>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49</a:t>
            </a:fld>
            <a:endParaRPr kumimoji="1" lang="ja-JP" altLang="en-US" dirty="0"/>
          </a:p>
        </p:txBody>
      </p:sp>
    </p:spTree>
    <p:extLst>
      <p:ext uri="{BB962C8B-B14F-4D97-AF65-F5344CB8AC3E}">
        <p14:creationId xmlns:p14="http://schemas.microsoft.com/office/powerpoint/2010/main" val="988045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09600" y="274638"/>
            <a:ext cx="10972800" cy="706090"/>
          </a:xfrm>
        </p:spPr>
        <p:txBody>
          <a:bodyPr vert="horz" lIns="91440" tIns="45720" rIns="91440" bIns="45720" rtlCol="0" anchor="t" anchorCtr="0">
            <a:normAutofit/>
          </a:bodyPr>
          <a:lstStyle/>
          <a:p>
            <a:pPr>
              <a:lnSpc>
                <a:spcPct val="90000"/>
              </a:lnSpc>
            </a:pPr>
            <a:r>
              <a:rPr kumimoji="1" lang="ja-JP" altLang="en-US" kern="1200">
                <a:latin typeface="+mj-lt"/>
                <a:ea typeface="+mj-ea"/>
                <a:cs typeface="+mj-cs"/>
              </a:rPr>
              <a:t>1-1　ドローンの種類</a:t>
            </a:r>
          </a:p>
        </p:txBody>
      </p:sp>
      <p:sp>
        <p:nvSpPr>
          <p:cNvPr id="12" name="Text Placeholder 2">
            <a:extLst>
              <a:ext uri="{FF2B5EF4-FFF2-40B4-BE49-F238E27FC236}">
                <a16:creationId xmlns:a16="http://schemas.microsoft.com/office/drawing/2014/main" id="{DCBF967E-F38D-36D2-F566-13C46F61A9F2}"/>
              </a:ext>
            </a:extLst>
          </p:cNvPr>
          <p:cNvSpPr>
            <a:spLocks noGrp="1"/>
          </p:cNvSpPr>
          <p:nvPr>
            <p:ph type="body" idx="1"/>
          </p:nvPr>
        </p:nvSpPr>
        <p:spPr>
          <a:xfrm>
            <a:off x="609600" y="1535113"/>
            <a:ext cx="5386917" cy="639762"/>
          </a:xfrm>
        </p:spPr>
        <p:txBody>
          <a:bodyPr/>
          <a:lstStyle/>
          <a:p>
            <a:endParaRPr lang="en-US"/>
          </a:p>
        </p:txBody>
      </p:sp>
      <p:sp>
        <p:nvSpPr>
          <p:cNvPr id="5" name="コンテンツ プレースホルダ 1"/>
          <p:cNvSpPr txBox="1">
            <a:spLocks/>
          </p:cNvSpPr>
          <p:nvPr/>
        </p:nvSpPr>
        <p:spPr>
          <a:xfrm>
            <a:off x="609600" y="2174875"/>
            <a:ext cx="5386917" cy="3951288"/>
          </a:xfrm>
          <a:prstGeom prst="rect">
            <a:avLst/>
          </a:prstGeom>
        </p:spPr>
        <p:txBody>
          <a:bodyPr vert="horz" lIns="91440" tIns="45720" rIns="91440" bIns="45720" rtlCol="0">
            <a:normAutofit/>
          </a:bodyPr>
          <a:lstStyle/>
          <a:p>
            <a:pPr marL="342900" indent="-342900">
              <a:spcBef>
                <a:spcPct val="20000"/>
              </a:spcBef>
              <a:buClr>
                <a:schemeClr val="accent1"/>
              </a:buClr>
              <a:buSzPct val="68000"/>
              <a:buFont typeface="Arial" pitchFamily="34" charset="0"/>
              <a:buChar char="•"/>
              <a:defRPr/>
            </a:pPr>
            <a:r>
              <a:rPr lang="ja-JP" altLang="en-US" sz="2400"/>
              <a:t>空撮等の一般ドローン　</a:t>
            </a:r>
            <a:endParaRPr lang="en-US" altLang="ja-JP" sz="2400"/>
          </a:p>
          <a:p>
            <a:pPr marL="342900" indent="-342900">
              <a:spcBef>
                <a:spcPct val="20000"/>
              </a:spcBef>
              <a:buClr>
                <a:schemeClr val="accent1"/>
              </a:buClr>
              <a:buSzPct val="68000"/>
              <a:buFont typeface="Arial" pitchFamily="34" charset="0"/>
              <a:buChar char="•"/>
              <a:defRPr/>
            </a:pPr>
            <a:r>
              <a:rPr lang="ja-JP" altLang="en-US" sz="2400"/>
              <a:t>　　航空法の対象：一般的にドローンスクール、もしくは、国家試験に合格して、飛行可能！</a:t>
            </a:r>
            <a:r>
              <a:rPr lang="en-US" altLang="ja-JP" sz="2400"/>
              <a:t>(</a:t>
            </a:r>
            <a:r>
              <a:rPr lang="ja-JP" altLang="en-US" sz="2400"/>
              <a:t>条件付きで、無資格も飛行可能）</a:t>
            </a:r>
            <a:endParaRPr lang="en-US" altLang="ja-JP" sz="2400"/>
          </a:p>
          <a:p>
            <a:pPr marL="342900" indent="-342900">
              <a:spcBef>
                <a:spcPct val="20000"/>
              </a:spcBef>
              <a:buClr>
                <a:schemeClr val="accent1"/>
              </a:buClr>
              <a:buSzPct val="68000"/>
              <a:buFont typeface="Arial" pitchFamily="34" charset="0"/>
              <a:buChar char="•"/>
              <a:defRPr/>
            </a:pPr>
            <a:r>
              <a:rPr lang="ja-JP" altLang="en-US" sz="2400"/>
              <a:t>　趣味で空撮をしたり、簡単な撮影等に使用</a:t>
            </a:r>
          </a:p>
        </p:txBody>
      </p:sp>
      <p:sp>
        <p:nvSpPr>
          <p:cNvPr id="6" name="コンテンツ プレースホルダ 1"/>
          <p:cNvSpPr txBox="1">
            <a:spLocks/>
          </p:cNvSpPr>
          <p:nvPr/>
        </p:nvSpPr>
        <p:spPr>
          <a:xfrm>
            <a:off x="6193368" y="1535113"/>
            <a:ext cx="5389033" cy="639762"/>
          </a:xfrm>
          <a:prstGeom prst="rect">
            <a:avLst/>
          </a:prstGeom>
        </p:spPr>
        <p:txBody>
          <a:bodyPr vert="horz" lIns="91440" tIns="45720" rIns="91440" bIns="45720" rtlCol="0" anchor="b">
            <a:normAutofit/>
          </a:bodyPr>
          <a:lstStyle/>
          <a:p>
            <a:pPr>
              <a:lnSpc>
                <a:spcPct val="90000"/>
              </a:lnSpc>
              <a:spcBef>
                <a:spcPct val="20000"/>
              </a:spcBef>
              <a:buClr>
                <a:schemeClr val="accent1"/>
              </a:buClr>
              <a:buSzPct val="68000"/>
              <a:defRPr/>
            </a:pPr>
            <a:r>
              <a:rPr kumimoji="1" lang="ja-JP" altLang="en-US" sz="1100" b="1" kern="1200">
                <a:latin typeface="+mn-lt"/>
                <a:ea typeface="+mn-ea"/>
                <a:cs typeface="+mn-cs"/>
              </a:rPr>
              <a:t>産業用ドローン　</a:t>
            </a:r>
          </a:p>
          <a:p>
            <a:pPr>
              <a:lnSpc>
                <a:spcPct val="90000"/>
              </a:lnSpc>
              <a:spcBef>
                <a:spcPct val="20000"/>
              </a:spcBef>
              <a:buClr>
                <a:schemeClr val="accent1"/>
              </a:buClr>
              <a:buSzPct val="68000"/>
              <a:defRPr/>
            </a:pPr>
            <a:r>
              <a:rPr kumimoji="1" lang="ja-JP" altLang="en-US" sz="1100" b="1" kern="1200">
                <a:latin typeface="+mn-lt"/>
                <a:ea typeface="+mn-ea"/>
                <a:cs typeface="+mn-cs"/>
              </a:rPr>
              <a:t>　　航空法の対象：資格必要なものが多く、事業を実施するために使用するドローン。　安全性の他、業務に特化した機能を有することが多い。</a:t>
            </a:r>
          </a:p>
          <a:p>
            <a:pPr>
              <a:lnSpc>
                <a:spcPct val="90000"/>
              </a:lnSpc>
              <a:spcBef>
                <a:spcPct val="20000"/>
              </a:spcBef>
              <a:buClr>
                <a:schemeClr val="accent1"/>
              </a:buClr>
              <a:buSzPct val="68000"/>
              <a:defRPr/>
            </a:pPr>
            <a:endParaRPr kumimoji="1" lang="ja-JP" altLang="en-US" sz="1100" b="1" kern="1200">
              <a:latin typeface="+mn-lt"/>
              <a:ea typeface="+mn-ea"/>
              <a:cs typeface="+mn-cs"/>
            </a:endParaRPr>
          </a:p>
        </p:txBody>
      </p:sp>
      <p:sp>
        <p:nvSpPr>
          <p:cNvPr id="3" name="スライド番号プレースホルダ 2"/>
          <p:cNvSpPr>
            <a:spLocks noGrp="1"/>
          </p:cNvSpPr>
          <p:nvPr>
            <p:ph type="sldNum" sz="quarter" idx="12"/>
          </p:nvPr>
        </p:nvSpPr>
        <p:spPr>
          <a:xfrm>
            <a:off x="8737600" y="6356351"/>
            <a:ext cx="2844800" cy="365125"/>
          </a:xfrm>
        </p:spPr>
        <p:txBody>
          <a:bodyPr vert="horz" lIns="91440" tIns="45720" rIns="91440" bIns="45720" rtlCol="0" anchor="ctr">
            <a:normAutofit/>
          </a:bodyPr>
          <a:lstStyle/>
          <a:p>
            <a:pPr>
              <a:spcAft>
                <a:spcPts val="600"/>
              </a:spcAft>
            </a:pPr>
            <a:fld id="{D9A4BA3D-E6E8-4189-8F95-D61D0C963793}" type="slidenum">
              <a:rPr lang="ja-JP" altLang="en-US" smtClean="0"/>
              <a:pPr>
                <a:spcAft>
                  <a:spcPts val="600"/>
                </a:spcAft>
              </a:pPr>
              <a:t>5</a:t>
            </a:fld>
            <a:endParaRPr lang="ja-JP" altLang="en-US"/>
          </a:p>
        </p:txBody>
      </p:sp>
      <p:graphicFrame>
        <p:nvGraphicFramePr>
          <p:cNvPr id="8" name="コンテンツ プレースホルダ 1">
            <a:extLst>
              <a:ext uri="{FF2B5EF4-FFF2-40B4-BE49-F238E27FC236}">
                <a16:creationId xmlns:a16="http://schemas.microsoft.com/office/drawing/2014/main" id="{4D6DF93F-35D5-D34C-16CC-28EC2A941C3A}"/>
              </a:ext>
            </a:extLst>
          </p:cNvPr>
          <p:cNvGraphicFramePr>
            <a:graphicFrameLocks noGrp="1"/>
          </p:cNvGraphicFramePr>
          <p:nvPr>
            <p:ph sz="quarter" idx="4"/>
            <p:extLst>
              <p:ext uri="{D42A27DB-BD31-4B8C-83A1-F6EECF244321}">
                <p14:modId xmlns:p14="http://schemas.microsoft.com/office/powerpoint/2010/main" val="1683908229"/>
              </p:ext>
            </p:extLst>
          </p:nvPr>
        </p:nvGraphicFramePr>
        <p:xfrm>
          <a:off x="6193368" y="2174875"/>
          <a:ext cx="5389033"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a:t>この画面が立ち上がります。</a:t>
            </a:r>
          </a:p>
        </p:txBody>
      </p:sp>
      <p:pic>
        <p:nvPicPr>
          <p:cNvPr id="2" name="コンテンツ プレースホルダー 1">
            <a:extLst>
              <a:ext uri="{FF2B5EF4-FFF2-40B4-BE49-F238E27FC236}">
                <a16:creationId xmlns:a16="http://schemas.microsoft.com/office/drawing/2014/main" id="{74A6FCC1-D7FD-4D7E-B45E-5AC0693BB575}"/>
              </a:ext>
            </a:extLst>
          </p:cNvPr>
          <p:cNvPicPr>
            <a:picLocks noGrp="1" noChangeAspect="1"/>
          </p:cNvPicPr>
          <p:nvPr>
            <p:ph idx="1"/>
          </p:nvPr>
        </p:nvPicPr>
        <p:blipFill>
          <a:blip r:embed="rId3"/>
          <a:stretch>
            <a:fillRect/>
          </a:stretch>
        </p:blipFill>
        <p:spPr>
          <a:xfrm>
            <a:off x="1951682" y="1044158"/>
            <a:ext cx="8389201" cy="4876204"/>
          </a:xfrm>
          <a:prstGeom prst="rect">
            <a:avLst/>
          </a:prstGeom>
        </p:spPr>
      </p:pic>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50</a:t>
            </a:fld>
            <a:endParaRPr kumimoji="1" lang="ja-JP" altLang="en-US"/>
          </a:p>
        </p:txBody>
      </p:sp>
      <p:sp>
        <p:nvSpPr>
          <p:cNvPr id="9" name="角丸四角形 8"/>
          <p:cNvSpPr/>
          <p:nvPr/>
        </p:nvSpPr>
        <p:spPr>
          <a:xfrm>
            <a:off x="3457527" y="4793811"/>
            <a:ext cx="1126553" cy="1126553"/>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ja-JP" altLang="en-US" dirty="0"/>
              <a:t>プログラム画面に移る。</a:t>
            </a:r>
            <a:endParaRPr kumimoji="1" lang="ja-JP" altLang="en-US"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51</a:t>
            </a:fld>
            <a:endParaRPr kumimoji="1" lang="ja-JP" altLang="en-US"/>
          </a:p>
        </p:txBody>
      </p:sp>
      <p:sp>
        <p:nvSpPr>
          <p:cNvPr id="9" name="角丸四角形 8"/>
          <p:cNvSpPr/>
          <p:nvPr/>
        </p:nvSpPr>
        <p:spPr>
          <a:xfrm>
            <a:off x="2935287" y="4793811"/>
            <a:ext cx="1126553" cy="1126553"/>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pic>
        <p:nvPicPr>
          <p:cNvPr id="8" name="コンテンツ プレースホルダー 1">
            <a:extLst>
              <a:ext uri="{FF2B5EF4-FFF2-40B4-BE49-F238E27FC236}">
                <a16:creationId xmlns:a16="http://schemas.microsoft.com/office/drawing/2014/main" id="{7AC76A0B-790D-479F-A94E-BFFCD3C2C889}"/>
              </a:ext>
            </a:extLst>
          </p:cNvPr>
          <p:cNvPicPr>
            <a:picLocks noChangeAspect="1"/>
          </p:cNvPicPr>
          <p:nvPr/>
        </p:nvPicPr>
        <p:blipFill>
          <a:blip r:embed="rId3"/>
          <a:stretch>
            <a:fillRect/>
          </a:stretch>
        </p:blipFill>
        <p:spPr>
          <a:xfrm>
            <a:off x="1964640" y="1098860"/>
            <a:ext cx="8242560" cy="4876204"/>
          </a:xfrm>
          <a:prstGeom prst="rect">
            <a:avLst/>
          </a:prstGeom>
        </p:spPr>
      </p:pic>
      <p:sp>
        <p:nvSpPr>
          <p:cNvPr id="10" name="角丸四角形吹き出し 9"/>
          <p:cNvSpPr/>
          <p:nvPr/>
        </p:nvSpPr>
        <p:spPr>
          <a:xfrm>
            <a:off x="2433909" y="2955499"/>
            <a:ext cx="2129309" cy="903719"/>
          </a:xfrm>
          <a:prstGeom prst="wedgeRoundRectCallout">
            <a:avLst>
              <a:gd name="adj1" fmla="val 24516"/>
              <a:gd name="adj2" fmla="val 117295"/>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33" dirty="0"/>
              <a:t>これを選択します</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a:t>プログラムの画面になります</a:t>
            </a:r>
          </a:p>
        </p:txBody>
      </p:sp>
      <p:sp>
        <p:nvSpPr>
          <p:cNvPr id="7" name="コンテンツ プレースホルダ 6"/>
          <p:cNvSpPr>
            <a:spLocks noGrp="1"/>
          </p:cNvSpPr>
          <p:nvPr>
            <p:ph idx="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52</a:t>
            </a:fld>
            <a:endParaRPr kumimoji="1" lang="ja-JP" altLang="en-US"/>
          </a:p>
        </p:txBody>
      </p:sp>
      <p:pic>
        <p:nvPicPr>
          <p:cNvPr id="60419" name="Picture 3" descr="C:\Users\Kondoh\Desktop\Drone TelloEDU\IMG_3072.PNG"/>
          <p:cNvPicPr>
            <a:picLocks noChangeAspect="1" noChangeArrowheads="1"/>
          </p:cNvPicPr>
          <p:nvPr/>
        </p:nvPicPr>
        <p:blipFill>
          <a:blip r:embed="rId3" cstate="print"/>
          <a:srcRect/>
          <a:stretch>
            <a:fillRect/>
          </a:stretch>
        </p:blipFill>
        <p:spPr bwMode="auto">
          <a:xfrm>
            <a:off x="1697317" y="1072642"/>
            <a:ext cx="8752022" cy="4923013"/>
          </a:xfrm>
          <a:prstGeom prst="rect">
            <a:avLst/>
          </a:prstGeom>
          <a:noFill/>
        </p:spPr>
      </p:pic>
      <p:sp>
        <p:nvSpPr>
          <p:cNvPr id="8" name="角丸四角形 7"/>
          <p:cNvSpPr/>
          <p:nvPr/>
        </p:nvSpPr>
        <p:spPr>
          <a:xfrm>
            <a:off x="1585901" y="2429288"/>
            <a:ext cx="1436045" cy="69326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0" name="角丸四角形吹き出し 9"/>
          <p:cNvSpPr/>
          <p:nvPr/>
        </p:nvSpPr>
        <p:spPr>
          <a:xfrm>
            <a:off x="3294299" y="3617739"/>
            <a:ext cx="2129309" cy="903719"/>
          </a:xfrm>
          <a:prstGeom prst="wedgeRoundRectCallout">
            <a:avLst>
              <a:gd name="adj1" fmla="val -81298"/>
              <a:gd name="adj2" fmla="val -104623"/>
              <a:gd name="adj3" fmla="val 16667"/>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33" dirty="0"/>
              <a:t>これを選択します</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kumimoji="1" lang="ja-JP" altLang="en-US" dirty="0"/>
              <a:t>プログラムの記載画面</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53</a:t>
            </a:fld>
            <a:endParaRPr kumimoji="1" lang="ja-JP" altLang="en-US"/>
          </a:p>
        </p:txBody>
      </p:sp>
      <p:pic>
        <p:nvPicPr>
          <p:cNvPr id="3" name="図 2">
            <a:extLst>
              <a:ext uri="{FF2B5EF4-FFF2-40B4-BE49-F238E27FC236}">
                <a16:creationId xmlns:a16="http://schemas.microsoft.com/office/drawing/2014/main" id="{5458E317-B212-4392-AEA0-C1E5E91A2E55}"/>
              </a:ext>
            </a:extLst>
          </p:cNvPr>
          <p:cNvPicPr>
            <a:picLocks noChangeAspect="1"/>
          </p:cNvPicPr>
          <p:nvPr/>
        </p:nvPicPr>
        <p:blipFill>
          <a:blip r:embed="rId3"/>
          <a:stretch>
            <a:fillRect/>
          </a:stretch>
        </p:blipFill>
        <p:spPr>
          <a:xfrm>
            <a:off x="1723469" y="1098860"/>
            <a:ext cx="8617413" cy="500815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主に使うプログラム</a:t>
            </a:r>
          </a:p>
        </p:txBody>
      </p:sp>
      <p:sp>
        <p:nvSpPr>
          <p:cNvPr id="7" name="コンテンツ プレースホルダ 6"/>
          <p:cNvSpPr>
            <a:spLocks noGrp="1"/>
          </p:cNvSpPr>
          <p:nvPr>
            <p:ph idx="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54</a:t>
            </a:fld>
            <a:endParaRPr kumimoji="1" lang="ja-JP" altLang="en-US" dirty="0"/>
          </a:p>
        </p:txBody>
      </p:sp>
      <p:pic>
        <p:nvPicPr>
          <p:cNvPr id="1027" name="Picture 3"/>
          <p:cNvPicPr>
            <a:picLocks noChangeAspect="1" noChangeArrowheads="1"/>
          </p:cNvPicPr>
          <p:nvPr/>
        </p:nvPicPr>
        <p:blipFill>
          <a:blip r:embed="rId3" cstate="print"/>
          <a:srcRect/>
          <a:stretch>
            <a:fillRect/>
          </a:stretch>
        </p:blipFill>
        <p:spPr bwMode="auto">
          <a:xfrm>
            <a:off x="1904162" y="1275150"/>
            <a:ext cx="6819839" cy="4638101"/>
          </a:xfrm>
          <a:prstGeom prst="rect">
            <a:avLst/>
          </a:prstGeom>
          <a:noFill/>
          <a:ln w="9525">
            <a:noFill/>
            <a:miter lim="800000"/>
            <a:headEnd/>
            <a:tailEnd/>
          </a:ln>
        </p:spPr>
      </p:pic>
      <p:sp>
        <p:nvSpPr>
          <p:cNvPr id="9" name="テキスト ボックス 8"/>
          <p:cNvSpPr txBox="1"/>
          <p:nvPr/>
        </p:nvSpPr>
        <p:spPr>
          <a:xfrm>
            <a:off x="6350880" y="1223642"/>
            <a:ext cx="3651840" cy="427361"/>
          </a:xfrm>
          <a:prstGeom prst="rect">
            <a:avLst/>
          </a:prstGeom>
          <a:solidFill>
            <a:srgbClr val="FFFF00"/>
          </a:solidFill>
        </p:spPr>
        <p:txBody>
          <a:bodyPr wrap="square" rtlCol="0">
            <a:spAutoFit/>
          </a:bodyPr>
          <a:lstStyle/>
          <a:p>
            <a:r>
              <a:rPr lang="ja-JP" altLang="en-US" sz="2177" b="1" dirty="0"/>
              <a:t>１３のプログラム</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プログラムの概要</a:t>
            </a:r>
          </a:p>
        </p:txBody>
      </p:sp>
      <p:sp>
        <p:nvSpPr>
          <p:cNvPr id="3" name="コンテンツ プレースホルダ 2"/>
          <p:cNvSpPr>
            <a:spLocks noGrp="1"/>
          </p:cNvSpPr>
          <p:nvPr>
            <p:ph idx="1"/>
          </p:nvPr>
        </p:nvSpPr>
        <p:spPr>
          <a:xfrm>
            <a:off x="1556338" y="1306730"/>
            <a:ext cx="8490331" cy="585071"/>
          </a:xfrm>
        </p:spPr>
        <p:txBody>
          <a:bodyPr>
            <a:noAutofit/>
          </a:bodyPr>
          <a:lstStyle/>
          <a:p>
            <a:pPr>
              <a:buNone/>
            </a:pPr>
            <a:r>
              <a:rPr lang="ja-JP" altLang="en-US" sz="2540" b="1" dirty="0">
                <a:solidFill>
                  <a:srgbClr val="FF0000"/>
                </a:solidFill>
              </a:rPr>
              <a:t>「離陸」</a:t>
            </a:r>
            <a:r>
              <a:rPr lang="ja-JP" altLang="en-US" sz="2540" b="1" dirty="0"/>
              <a:t>＝＞ドローンを離陸させます</a:t>
            </a:r>
            <a:endParaRPr lang="en-US" altLang="ja-JP" sz="2540" b="1" dirty="0"/>
          </a:p>
          <a:p>
            <a:pPr>
              <a:buNone/>
            </a:pPr>
            <a:endParaRPr lang="en-US" altLang="ja-JP" sz="2540" b="1" dirty="0"/>
          </a:p>
          <a:p>
            <a:pPr>
              <a:buNone/>
            </a:pPr>
            <a:endParaRPr lang="ja-JP" altLang="en-US" sz="2540"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55</a:t>
            </a:fld>
            <a:endParaRPr kumimoji="1" lang="ja-JP" altLang="en-US" dirty="0"/>
          </a:p>
        </p:txBody>
      </p:sp>
      <p:sp>
        <p:nvSpPr>
          <p:cNvPr id="6" name="コンテンツ プレースホルダ 2"/>
          <p:cNvSpPr txBox="1">
            <a:spLocks/>
          </p:cNvSpPr>
          <p:nvPr/>
        </p:nvSpPr>
        <p:spPr>
          <a:xfrm>
            <a:off x="1545879" y="1299732"/>
            <a:ext cx="8490331" cy="481391"/>
          </a:xfrm>
          <a:prstGeom prst="rect">
            <a:avLst/>
          </a:prstGeom>
        </p:spPr>
        <p:txBody>
          <a:bodyPr vert="horz" lIns="82944" tIns="41472" rIns="82944" bIns="41472" rtlCol="0">
            <a:noAutofit/>
          </a:bodyPr>
          <a:lstStyle/>
          <a:p>
            <a:pPr marL="217689" indent="-217689" defTabSz="870759">
              <a:lnSpc>
                <a:spcPct val="90000"/>
              </a:lnSpc>
              <a:spcBef>
                <a:spcPts val="952"/>
              </a:spcBef>
              <a:defRPr/>
            </a:pPr>
            <a:r>
              <a:rPr lang="ja-JP" altLang="en-US" sz="2540" b="1" dirty="0">
                <a:solidFill>
                  <a:srgbClr val="FF0000"/>
                </a:solidFill>
                <a:latin typeface="+mn-ea"/>
              </a:rPr>
              <a:t>「着陸」</a:t>
            </a:r>
            <a:r>
              <a:rPr lang="ja-JP" altLang="en-US" sz="2540" b="1" dirty="0">
                <a:latin typeface="+mn-ea"/>
              </a:rPr>
              <a:t>＝＞ドローンを着陸させます</a:t>
            </a:r>
            <a:endParaRPr lang="en-US" altLang="ja-JP" sz="2540" b="1" dirty="0">
              <a:latin typeface="+mn-ea"/>
            </a:endParaRPr>
          </a:p>
          <a:p>
            <a:pPr marL="217689" indent="-217689" defTabSz="870759">
              <a:lnSpc>
                <a:spcPct val="90000"/>
              </a:lnSpc>
              <a:spcBef>
                <a:spcPts val="952"/>
              </a:spcBef>
              <a:defRPr/>
            </a:pPr>
            <a:endParaRPr lang="en-US" altLang="ja-JP" sz="2540" b="1" dirty="0">
              <a:latin typeface="+mn-ea"/>
            </a:endParaRPr>
          </a:p>
          <a:p>
            <a:pPr marL="217689" indent="-217689" defTabSz="870759">
              <a:lnSpc>
                <a:spcPct val="90000"/>
              </a:lnSpc>
              <a:spcBef>
                <a:spcPts val="952"/>
              </a:spcBef>
              <a:defRPr/>
            </a:pPr>
            <a:endParaRPr lang="ja-JP" altLang="en-US" sz="2540" b="1" dirty="0">
              <a:latin typeface="+mn-ea"/>
            </a:endParaRPr>
          </a:p>
        </p:txBody>
      </p:sp>
      <p:pic>
        <p:nvPicPr>
          <p:cNvPr id="7" name="Picture 6" descr="DJI,Tello,å¤è¦³"/>
          <p:cNvPicPr>
            <a:picLocks noChangeAspect="1" noChangeArrowheads="1"/>
          </p:cNvPicPr>
          <p:nvPr/>
        </p:nvPicPr>
        <p:blipFill>
          <a:blip r:embed="rId3" cstate="print"/>
          <a:srcRect/>
          <a:stretch>
            <a:fillRect/>
          </a:stretch>
        </p:blipFill>
        <p:spPr bwMode="auto">
          <a:xfrm>
            <a:off x="7548851" y="4366710"/>
            <a:ext cx="2667000" cy="1904701"/>
          </a:xfrm>
          <a:prstGeom prst="rect">
            <a:avLst/>
          </a:prstGeom>
          <a:noFill/>
        </p:spPr>
      </p:pic>
      <p:cxnSp>
        <p:nvCxnSpPr>
          <p:cNvPr id="9" name="直線コネクタ 8"/>
          <p:cNvCxnSpPr/>
          <p:nvPr/>
        </p:nvCxnSpPr>
        <p:spPr>
          <a:xfrm flipV="1">
            <a:off x="5913120" y="5739480"/>
            <a:ext cx="4561920" cy="230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4" cstate="print"/>
          <a:srcRect/>
          <a:stretch>
            <a:fillRect/>
          </a:stretch>
        </p:blipFill>
        <p:spPr bwMode="auto">
          <a:xfrm>
            <a:off x="1653601" y="2263320"/>
            <a:ext cx="4147234" cy="2820490"/>
          </a:xfrm>
          <a:prstGeom prst="rect">
            <a:avLst/>
          </a:prstGeom>
          <a:noFill/>
          <a:ln w="9525">
            <a:noFill/>
            <a:miter lim="800000"/>
            <a:headEnd/>
            <a:tailEnd/>
          </a:ln>
        </p:spPr>
      </p:pic>
      <p:sp>
        <p:nvSpPr>
          <p:cNvPr id="11" name="円/楕円 10"/>
          <p:cNvSpPr/>
          <p:nvPr/>
        </p:nvSpPr>
        <p:spPr>
          <a:xfrm>
            <a:off x="1524002" y="220284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3" name="円/楕円 12"/>
          <p:cNvSpPr/>
          <p:nvPr/>
        </p:nvSpPr>
        <p:spPr>
          <a:xfrm>
            <a:off x="2837282" y="217692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2.05419E-6 -1.62257E-6 L -0.00394 -0.57032 " pathEditMode="relative" rAng="0" ptsTypes="AA">
                                      <p:cBhvr>
                                        <p:cTn id="12" dur="2000" fill="hold"/>
                                        <p:tgtEl>
                                          <p:spTgt spid="7"/>
                                        </p:tgtEl>
                                        <p:attrNameLst>
                                          <p:attrName>ppt_x</p:attrName>
                                          <p:attrName>ppt_y</p:attrName>
                                        </p:attrNameLst>
                                      </p:cBhvr>
                                      <p:rCtr x="-200" y="-28500"/>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0" nodeType="click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ppt_y"/>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par>
                          <p:cTn id="19" fill="hold">
                            <p:stCondLst>
                              <p:cond delay="500"/>
                            </p:stCondLst>
                            <p:childTnLst>
                              <p:par>
                                <p:cTn id="20" presetID="2" presetClass="exit" presetSubtype="2" fill="hold" grpId="1" nodeType="afterEffect">
                                  <p:stCondLst>
                                    <p:cond delay="0"/>
                                  </p:stCondLst>
                                  <p:childTnLst>
                                    <p:anim calcmode="lin" valueType="num">
                                      <p:cBhvr additive="base">
                                        <p:cTn id="21" dur="500"/>
                                        <p:tgtEl>
                                          <p:spTgt spid="11"/>
                                        </p:tgtEl>
                                        <p:attrNameLst>
                                          <p:attrName>ppt_x</p:attrName>
                                        </p:attrNameLst>
                                      </p:cBhvr>
                                      <p:tavLst>
                                        <p:tav tm="0">
                                          <p:val>
                                            <p:strVal val="ppt_x"/>
                                          </p:val>
                                        </p:tav>
                                        <p:tav tm="100000">
                                          <p:val>
                                            <p:strVal val="1+ppt_w/2"/>
                                          </p:val>
                                        </p:tav>
                                      </p:tavLst>
                                    </p:anim>
                                    <p:anim calcmode="lin" valueType="num">
                                      <p:cBhvr additive="base">
                                        <p:cTn id="22" dur="500"/>
                                        <p:tgtEl>
                                          <p:spTgt spid="11"/>
                                        </p:tgtEl>
                                        <p:attrNameLst>
                                          <p:attrName>ppt_y</p:attrName>
                                        </p:attrNameLst>
                                      </p:cBhvr>
                                      <p:tavLst>
                                        <p:tav tm="0">
                                          <p:val>
                                            <p:strVal val="ppt_y"/>
                                          </p:val>
                                        </p:tav>
                                        <p:tav tm="100000">
                                          <p:val>
                                            <p:strVal val="ppt_y"/>
                                          </p:val>
                                        </p:tav>
                                      </p:tavLst>
                                    </p:anim>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1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394 -0.57046 L -0.0011 -0.00662 " pathEditMode="relative" rAng="0" ptsTypes="AA">
                                      <p:cBhvr>
                                        <p:cTn id="38" dur="2000" fill="hold"/>
                                        <p:tgtEl>
                                          <p:spTgt spid="7"/>
                                        </p:tgtEl>
                                        <p:attrNameLst>
                                          <p:attrName>ppt_x</p:attrName>
                                          <p:attrName>ppt_y</p:attrName>
                                        </p:attrNameLst>
                                      </p:cBhvr>
                                      <p:rCtr x="100" y="28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animBg="1"/>
      <p:bldP spid="11" grpId="1"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プログラムの概要　</a:t>
            </a:r>
            <a:r>
              <a:rPr kumimoji="1" lang="ja-JP" altLang="en-US" dirty="0">
                <a:solidFill>
                  <a:srgbClr val="FF0000"/>
                </a:solidFill>
              </a:rPr>
              <a:t>（スロットル）</a:t>
            </a:r>
          </a:p>
        </p:txBody>
      </p:sp>
      <p:sp>
        <p:nvSpPr>
          <p:cNvPr id="3" name="コンテンツ プレースホルダ 2"/>
          <p:cNvSpPr>
            <a:spLocks noGrp="1"/>
          </p:cNvSpPr>
          <p:nvPr>
            <p:ph idx="1"/>
          </p:nvPr>
        </p:nvSpPr>
        <p:spPr>
          <a:xfrm>
            <a:off x="1850552" y="1306729"/>
            <a:ext cx="8490331" cy="573154"/>
          </a:xfrm>
        </p:spPr>
        <p:txBody>
          <a:bodyPr>
            <a:normAutofit/>
          </a:bodyPr>
          <a:lstStyle/>
          <a:p>
            <a:pPr>
              <a:buNone/>
            </a:pPr>
            <a:r>
              <a:rPr lang="ja-JP" altLang="en-US" sz="2540" b="1" dirty="0">
                <a:solidFill>
                  <a:srgbClr val="FF0000"/>
                </a:solidFill>
              </a:rPr>
              <a:t>上昇 </a:t>
            </a:r>
            <a:r>
              <a:rPr lang="en-US" altLang="ja-JP" sz="2540" b="1" dirty="0">
                <a:solidFill>
                  <a:srgbClr val="FF0000"/>
                </a:solidFill>
              </a:rPr>
              <a:t>100</a:t>
            </a:r>
            <a:r>
              <a:rPr lang="ja-JP" altLang="en-US" sz="2540" b="1" dirty="0">
                <a:solidFill>
                  <a:srgbClr val="FF0000"/>
                </a:solidFill>
              </a:rPr>
              <a:t>ｃｍ</a:t>
            </a:r>
            <a:r>
              <a:rPr lang="ja-JP" altLang="en-US" sz="2540" b="1" dirty="0"/>
              <a:t>　＝＞　ドローンを</a:t>
            </a:r>
            <a:r>
              <a:rPr lang="en-US" altLang="ja-JP" sz="2540" b="1" dirty="0"/>
              <a:t>100cm</a:t>
            </a:r>
            <a:r>
              <a:rPr lang="ja-JP" altLang="en-US" sz="2540" b="1" dirty="0"/>
              <a:t>上昇させます</a:t>
            </a:r>
            <a:endParaRPr lang="en-US" altLang="ja-JP" sz="2540"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56</a:t>
            </a:fld>
            <a:endParaRPr kumimoji="1" lang="ja-JP" altLang="en-US" dirty="0"/>
          </a:p>
        </p:txBody>
      </p:sp>
      <p:sp>
        <p:nvSpPr>
          <p:cNvPr id="6" name="コンテンツ プレースホルダ 2"/>
          <p:cNvSpPr txBox="1">
            <a:spLocks/>
          </p:cNvSpPr>
          <p:nvPr/>
        </p:nvSpPr>
        <p:spPr>
          <a:xfrm>
            <a:off x="1833409" y="1314338"/>
            <a:ext cx="8490331" cy="563620"/>
          </a:xfrm>
          <a:prstGeom prst="rect">
            <a:avLst/>
          </a:prstGeom>
        </p:spPr>
        <p:txBody>
          <a:bodyPr vert="horz" lIns="82944" tIns="41472" rIns="82944" bIns="41472" rtlCol="0">
            <a:normAutofit/>
          </a:bodyPr>
          <a:lstStyle/>
          <a:p>
            <a:pPr marL="217689" indent="-217689" defTabSz="870759">
              <a:lnSpc>
                <a:spcPct val="90000"/>
              </a:lnSpc>
              <a:spcBef>
                <a:spcPts val="952"/>
              </a:spcBef>
              <a:defRPr/>
            </a:pPr>
            <a:r>
              <a:rPr lang="ja-JP" altLang="en-US" sz="2540" b="1" dirty="0">
                <a:solidFill>
                  <a:srgbClr val="FF0000"/>
                </a:solidFill>
                <a:latin typeface="+mn-ea"/>
              </a:rPr>
              <a:t>下降 </a:t>
            </a:r>
            <a:r>
              <a:rPr lang="en-US" altLang="ja-JP" sz="2540" b="1" dirty="0">
                <a:solidFill>
                  <a:srgbClr val="FF0000"/>
                </a:solidFill>
                <a:latin typeface="+mn-ea"/>
              </a:rPr>
              <a:t>100</a:t>
            </a:r>
            <a:r>
              <a:rPr lang="ja-JP" altLang="en-US" sz="2540" b="1" dirty="0">
                <a:solidFill>
                  <a:srgbClr val="FF0000"/>
                </a:solidFill>
                <a:latin typeface="+mn-ea"/>
              </a:rPr>
              <a:t>ｃｍ</a:t>
            </a:r>
            <a:r>
              <a:rPr lang="ja-JP" altLang="en-US" sz="2540" b="1" dirty="0">
                <a:latin typeface="+mn-ea"/>
              </a:rPr>
              <a:t>　＝＞　ドローンを</a:t>
            </a:r>
            <a:r>
              <a:rPr lang="en-US" altLang="ja-JP" sz="2540" b="1" dirty="0">
                <a:latin typeface="+mn-ea"/>
              </a:rPr>
              <a:t>100cm</a:t>
            </a:r>
            <a:r>
              <a:rPr lang="ja-JP" altLang="en-US" sz="2540" b="1" dirty="0">
                <a:latin typeface="+mn-ea"/>
              </a:rPr>
              <a:t>下降させます</a:t>
            </a:r>
            <a:endParaRPr lang="en-US" altLang="ja-JP" sz="2540" b="1" dirty="0">
              <a:latin typeface="+mn-ea"/>
            </a:endParaRPr>
          </a:p>
        </p:txBody>
      </p:sp>
      <p:pic>
        <p:nvPicPr>
          <p:cNvPr id="7" name="Picture 6" descr="DJI,Tello,å¤è¦³"/>
          <p:cNvPicPr>
            <a:picLocks noChangeAspect="1" noChangeArrowheads="1"/>
          </p:cNvPicPr>
          <p:nvPr/>
        </p:nvPicPr>
        <p:blipFill>
          <a:blip r:embed="rId3" cstate="print"/>
          <a:srcRect/>
          <a:stretch>
            <a:fillRect/>
          </a:stretch>
        </p:blipFill>
        <p:spPr bwMode="auto">
          <a:xfrm>
            <a:off x="7620356" y="3281680"/>
            <a:ext cx="1382906" cy="987635"/>
          </a:xfrm>
          <a:prstGeom prst="rect">
            <a:avLst/>
          </a:prstGeom>
          <a:noFill/>
        </p:spPr>
      </p:pic>
      <p:cxnSp>
        <p:nvCxnSpPr>
          <p:cNvPr id="9" name="直線コネクタ 8"/>
          <p:cNvCxnSpPr/>
          <p:nvPr/>
        </p:nvCxnSpPr>
        <p:spPr>
          <a:xfrm flipV="1">
            <a:off x="5842810" y="5183344"/>
            <a:ext cx="4361711" cy="2860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6500641" y="2294604"/>
            <a:ext cx="42902" cy="1472971"/>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914313" y="2838029"/>
            <a:ext cx="786538" cy="371512"/>
          </a:xfrm>
          <a:prstGeom prst="rect">
            <a:avLst/>
          </a:prstGeom>
          <a:noFill/>
        </p:spPr>
        <p:txBody>
          <a:bodyPr wrap="square" rtlCol="0">
            <a:spAutoFit/>
          </a:bodyPr>
          <a:lstStyle/>
          <a:p>
            <a:r>
              <a:rPr lang="ja-JP" altLang="en-US" sz="1814" dirty="0"/>
              <a:t>１ｍ</a:t>
            </a:r>
          </a:p>
        </p:txBody>
      </p:sp>
      <p:pic>
        <p:nvPicPr>
          <p:cNvPr id="13" name="Picture 3"/>
          <p:cNvPicPr>
            <a:picLocks noChangeAspect="1" noChangeArrowheads="1"/>
          </p:cNvPicPr>
          <p:nvPr/>
        </p:nvPicPr>
        <p:blipFill>
          <a:blip r:embed="rId4" cstate="print"/>
          <a:srcRect/>
          <a:stretch>
            <a:fillRect/>
          </a:stretch>
        </p:blipFill>
        <p:spPr bwMode="auto">
          <a:xfrm>
            <a:off x="1653601" y="2263320"/>
            <a:ext cx="4147234" cy="2820490"/>
          </a:xfrm>
          <a:prstGeom prst="rect">
            <a:avLst/>
          </a:prstGeom>
          <a:noFill/>
          <a:ln w="9525">
            <a:noFill/>
            <a:miter lim="800000"/>
            <a:headEnd/>
            <a:tailEnd/>
          </a:ln>
        </p:spPr>
      </p:pic>
      <p:sp>
        <p:nvSpPr>
          <p:cNvPr id="14" name="円/楕円 13"/>
          <p:cNvSpPr/>
          <p:nvPr/>
        </p:nvSpPr>
        <p:spPr>
          <a:xfrm>
            <a:off x="1653602" y="260892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5" name="円/楕円 14"/>
          <p:cNvSpPr/>
          <p:nvPr/>
        </p:nvSpPr>
        <p:spPr>
          <a:xfrm>
            <a:off x="2975522" y="261756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29215E-7 3.62715E-6 L -0.00142 -0.22698 " pathEditMode="relative" rAng="0" ptsTypes="AA">
                                      <p:cBhvr>
                                        <p:cTn id="12" dur="2000" fill="hold"/>
                                        <p:tgtEl>
                                          <p:spTgt spid="7"/>
                                        </p:tgtEl>
                                        <p:attrNameLst>
                                          <p:attrName>ppt_x</p:attrName>
                                          <p:attrName>ppt_y</p:attrName>
                                        </p:attrNameLst>
                                      </p:cBhvr>
                                      <p:rCtr x="-1" y="-113"/>
                                    </p:animMotion>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0" nodeType="click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ppt_y"/>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2" presetClass="exit" presetSubtype="2" fill="hold" grpId="1" nodeType="withEffect">
                                  <p:stCondLst>
                                    <p:cond delay="0"/>
                                  </p:stCondLst>
                                  <p:childTnLst>
                                    <p:anim calcmode="lin" valueType="num">
                                      <p:cBhvr additive="base">
                                        <p:cTn id="20" dur="500"/>
                                        <p:tgtEl>
                                          <p:spTgt spid="14"/>
                                        </p:tgtEl>
                                        <p:attrNameLst>
                                          <p:attrName>ppt_x</p:attrName>
                                        </p:attrNameLst>
                                      </p:cBhvr>
                                      <p:tavLst>
                                        <p:tav tm="0">
                                          <p:val>
                                            <p:strVal val="ppt_x"/>
                                          </p:val>
                                        </p:tav>
                                        <p:tav tm="100000">
                                          <p:val>
                                            <p:strVal val="1+ppt_w/2"/>
                                          </p:val>
                                        </p:tav>
                                      </p:tavLst>
                                    </p:anim>
                                    <p:anim calcmode="lin" valueType="num">
                                      <p:cBhvr additive="base">
                                        <p:cTn id="21" dur="500"/>
                                        <p:tgtEl>
                                          <p:spTgt spid="14"/>
                                        </p:tgtEl>
                                        <p:attrNameLst>
                                          <p:attrName>ppt_y</p:attrName>
                                        </p:attrNameLst>
                                      </p:cBhvr>
                                      <p:tavLst>
                                        <p:tav tm="0">
                                          <p:val>
                                            <p:strVal val="ppt_y"/>
                                          </p:val>
                                        </p:tav>
                                        <p:tav tm="100000">
                                          <p:val>
                                            <p:strVal val="ppt_y"/>
                                          </p:val>
                                        </p:tav>
                                      </p:tavLst>
                                    </p:anim>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12"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00142 -0.22697 L -0.00127 0.00441 " pathEditMode="relative" rAng="0" ptsTypes="AA">
                                      <p:cBhvr>
                                        <p:cTn id="37" dur="2000" fill="hold"/>
                                        <p:tgtEl>
                                          <p:spTgt spid="7"/>
                                        </p:tgtEl>
                                        <p:attrNameLst>
                                          <p:attrName>ppt_x</p:attrName>
                                          <p:attrName>ppt_y</p:attrName>
                                        </p:attrNameLst>
                                      </p:cBhvr>
                                      <p:rCtr x="0"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4" grpId="0" animBg="1"/>
      <p:bldP spid="14" grpId="1"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18"/>
          <p:cNvGrpSpPr/>
          <p:nvPr/>
        </p:nvGrpSpPr>
        <p:grpSpPr>
          <a:xfrm>
            <a:off x="8666214" y="2462469"/>
            <a:ext cx="1382906" cy="987635"/>
            <a:chOff x="7975394" y="2664750"/>
            <a:chExt cx="1524558" cy="1088799"/>
          </a:xfrm>
        </p:grpSpPr>
        <p:pic>
          <p:nvPicPr>
            <p:cNvPr id="9" name="Picture 6" descr="DJI,Tello,å¤è¦³"/>
            <p:cNvPicPr>
              <a:picLocks noChangeAspect="1" noChangeArrowheads="1"/>
            </p:cNvPicPr>
            <p:nvPr/>
          </p:nvPicPr>
          <p:blipFill>
            <a:blip r:embed="rId3" cstate="print"/>
            <a:srcRect/>
            <a:stretch>
              <a:fillRect/>
            </a:stretch>
          </p:blipFill>
          <p:spPr bwMode="auto">
            <a:xfrm>
              <a:off x="7975394" y="2664750"/>
              <a:ext cx="1524558" cy="1088799"/>
            </a:xfrm>
            <a:prstGeom prst="rect">
              <a:avLst/>
            </a:prstGeom>
            <a:noFill/>
          </p:spPr>
        </p:pic>
        <p:sp>
          <p:nvSpPr>
            <p:cNvPr id="18" name="下矢印 17"/>
            <p:cNvSpPr/>
            <p:nvPr/>
          </p:nvSpPr>
          <p:spPr>
            <a:xfrm rot="2416423">
              <a:off x="8215616" y="3379557"/>
              <a:ext cx="208345" cy="2555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
        <p:nvSpPr>
          <p:cNvPr id="2" name="タイトル 1"/>
          <p:cNvSpPr>
            <a:spLocks noGrp="1"/>
          </p:cNvSpPr>
          <p:nvPr>
            <p:ph type="title"/>
          </p:nvPr>
        </p:nvSpPr>
        <p:spPr/>
        <p:txBody>
          <a:bodyPr>
            <a:normAutofit fontScale="90000"/>
          </a:bodyPr>
          <a:lstStyle/>
          <a:p>
            <a:r>
              <a:rPr kumimoji="1" lang="ja-JP" altLang="en-US" dirty="0"/>
              <a:t>プログラムの概要　</a:t>
            </a:r>
            <a:r>
              <a:rPr kumimoji="1" lang="ja-JP" altLang="en-US" dirty="0">
                <a:solidFill>
                  <a:srgbClr val="FF0000"/>
                </a:solidFill>
              </a:rPr>
              <a:t>（エレベーター）</a:t>
            </a:r>
          </a:p>
        </p:txBody>
      </p:sp>
      <p:sp>
        <p:nvSpPr>
          <p:cNvPr id="3" name="コンテンツ プレースホルダ 2"/>
          <p:cNvSpPr>
            <a:spLocks noGrp="1"/>
          </p:cNvSpPr>
          <p:nvPr>
            <p:ph idx="1"/>
          </p:nvPr>
        </p:nvSpPr>
        <p:spPr>
          <a:xfrm>
            <a:off x="1850552" y="1306730"/>
            <a:ext cx="8490331" cy="501650"/>
          </a:xfrm>
        </p:spPr>
        <p:txBody>
          <a:bodyPr>
            <a:normAutofit/>
          </a:bodyPr>
          <a:lstStyle/>
          <a:p>
            <a:pPr>
              <a:buNone/>
            </a:pPr>
            <a:r>
              <a:rPr lang="ja-JP" altLang="en-US" sz="2540" b="1" dirty="0">
                <a:solidFill>
                  <a:srgbClr val="FF0000"/>
                </a:solidFill>
              </a:rPr>
              <a:t>前 </a:t>
            </a:r>
            <a:r>
              <a:rPr lang="en-US" altLang="ja-JP" sz="2540" b="1" dirty="0">
                <a:solidFill>
                  <a:srgbClr val="FF0000"/>
                </a:solidFill>
              </a:rPr>
              <a:t>100</a:t>
            </a:r>
            <a:r>
              <a:rPr lang="ja-JP" altLang="en-US" sz="2540" b="1" dirty="0">
                <a:solidFill>
                  <a:srgbClr val="FF0000"/>
                </a:solidFill>
              </a:rPr>
              <a:t>ｃｍ</a:t>
            </a:r>
            <a:r>
              <a:rPr lang="ja-JP" altLang="en-US" sz="2540" b="1" dirty="0"/>
              <a:t>　＝＞　ドローンを</a:t>
            </a:r>
            <a:r>
              <a:rPr lang="en-US" altLang="ja-JP" sz="2540" b="1" dirty="0"/>
              <a:t>100cm</a:t>
            </a:r>
            <a:r>
              <a:rPr lang="ja-JP" altLang="en-US" sz="2540" b="1" dirty="0"/>
              <a:t>前に進めます</a:t>
            </a:r>
            <a:endParaRPr lang="en-US" altLang="ja-JP" sz="2540"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57</a:t>
            </a:fld>
            <a:endParaRPr kumimoji="1" lang="ja-JP" altLang="en-US" dirty="0"/>
          </a:p>
        </p:txBody>
      </p:sp>
      <p:sp>
        <p:nvSpPr>
          <p:cNvPr id="6" name="コンテンツ プレースホルダ 2"/>
          <p:cNvSpPr txBox="1">
            <a:spLocks/>
          </p:cNvSpPr>
          <p:nvPr/>
        </p:nvSpPr>
        <p:spPr>
          <a:xfrm>
            <a:off x="1845789" y="1301967"/>
            <a:ext cx="8490331" cy="463514"/>
          </a:xfrm>
          <a:prstGeom prst="rect">
            <a:avLst/>
          </a:prstGeom>
        </p:spPr>
        <p:txBody>
          <a:bodyPr vert="horz" lIns="82944" tIns="41472" rIns="82944" bIns="41472" rtlCol="0">
            <a:normAutofit/>
          </a:bodyPr>
          <a:lstStyle/>
          <a:p>
            <a:pPr marL="217689" indent="-217689" defTabSz="870759">
              <a:lnSpc>
                <a:spcPct val="90000"/>
              </a:lnSpc>
              <a:spcBef>
                <a:spcPts val="952"/>
              </a:spcBef>
              <a:defRPr/>
            </a:pPr>
            <a:r>
              <a:rPr lang="ja-JP" altLang="en-US" sz="2540" b="1" dirty="0">
                <a:solidFill>
                  <a:srgbClr val="FF0000"/>
                </a:solidFill>
                <a:latin typeface="+mn-ea"/>
              </a:rPr>
              <a:t>後 </a:t>
            </a:r>
            <a:r>
              <a:rPr lang="en-US" altLang="ja-JP" sz="2540" b="1" dirty="0">
                <a:solidFill>
                  <a:srgbClr val="FF0000"/>
                </a:solidFill>
                <a:latin typeface="+mn-ea"/>
              </a:rPr>
              <a:t>100</a:t>
            </a:r>
            <a:r>
              <a:rPr lang="ja-JP" altLang="en-US" sz="2540" b="1" dirty="0">
                <a:solidFill>
                  <a:srgbClr val="FF0000"/>
                </a:solidFill>
                <a:latin typeface="+mn-ea"/>
              </a:rPr>
              <a:t>ｃｍ</a:t>
            </a:r>
            <a:r>
              <a:rPr lang="ja-JP" altLang="en-US" sz="2540" b="1" dirty="0">
                <a:latin typeface="+mn-ea"/>
              </a:rPr>
              <a:t>　＝＞　ドローンを</a:t>
            </a:r>
            <a:r>
              <a:rPr lang="en-US" altLang="ja-JP" sz="2540" b="1" dirty="0">
                <a:latin typeface="+mn-ea"/>
              </a:rPr>
              <a:t>100cm</a:t>
            </a:r>
            <a:r>
              <a:rPr lang="ja-JP" altLang="en-US" sz="2540" b="1" dirty="0">
                <a:latin typeface="+mn-ea"/>
              </a:rPr>
              <a:t>後ろに進めます</a:t>
            </a:r>
            <a:endParaRPr lang="en-US" altLang="ja-JP" sz="2540" b="1" dirty="0">
              <a:latin typeface="+mn-ea"/>
            </a:endParaRPr>
          </a:p>
        </p:txBody>
      </p:sp>
      <p:cxnSp>
        <p:nvCxnSpPr>
          <p:cNvPr id="11" name="直線矢印コネクタ 10"/>
          <p:cNvCxnSpPr/>
          <p:nvPr/>
        </p:nvCxnSpPr>
        <p:spPr>
          <a:xfrm flipH="1">
            <a:off x="6562099" y="2638275"/>
            <a:ext cx="2302412" cy="2030698"/>
          </a:xfrm>
          <a:prstGeom prst="straightConnector1">
            <a:avLst/>
          </a:prstGeom>
          <a:ln w="57150">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983613" y="3360874"/>
            <a:ext cx="786538" cy="371512"/>
          </a:xfrm>
          <a:prstGeom prst="rect">
            <a:avLst/>
          </a:prstGeom>
          <a:noFill/>
        </p:spPr>
        <p:txBody>
          <a:bodyPr wrap="square" rtlCol="0">
            <a:spAutoFit/>
          </a:bodyPr>
          <a:lstStyle/>
          <a:p>
            <a:r>
              <a:rPr lang="ja-JP" altLang="en-US" sz="1814" dirty="0"/>
              <a:t>１ｍ</a:t>
            </a:r>
          </a:p>
        </p:txBody>
      </p:sp>
      <p:sp>
        <p:nvSpPr>
          <p:cNvPr id="16" name="テキスト ボックス 15"/>
          <p:cNvSpPr txBox="1"/>
          <p:nvPr/>
        </p:nvSpPr>
        <p:spPr>
          <a:xfrm>
            <a:off x="8406136" y="4520761"/>
            <a:ext cx="786538" cy="371512"/>
          </a:xfrm>
          <a:prstGeom prst="rect">
            <a:avLst/>
          </a:prstGeom>
          <a:noFill/>
        </p:spPr>
        <p:txBody>
          <a:bodyPr wrap="square" rtlCol="0">
            <a:spAutoFit/>
          </a:bodyPr>
          <a:lstStyle/>
          <a:p>
            <a:r>
              <a:rPr lang="ja-JP" altLang="en-US" sz="1814" dirty="0"/>
              <a:t>１ｍ</a:t>
            </a:r>
          </a:p>
        </p:txBody>
      </p:sp>
      <p:cxnSp>
        <p:nvCxnSpPr>
          <p:cNvPr id="17" name="直線矢印コネクタ 16"/>
          <p:cNvCxnSpPr/>
          <p:nvPr/>
        </p:nvCxnSpPr>
        <p:spPr>
          <a:xfrm flipH="1">
            <a:off x="7319278" y="3510163"/>
            <a:ext cx="2321556" cy="2025945"/>
          </a:xfrm>
          <a:prstGeom prst="straightConnector1">
            <a:avLst/>
          </a:prstGeom>
          <a:ln w="57150">
            <a:solidFill>
              <a:srgbClr val="00206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3" name="Picture 3"/>
          <p:cNvPicPr>
            <a:picLocks noChangeAspect="1" noChangeArrowheads="1"/>
          </p:cNvPicPr>
          <p:nvPr/>
        </p:nvPicPr>
        <p:blipFill>
          <a:blip r:embed="rId4" cstate="print"/>
          <a:srcRect/>
          <a:stretch>
            <a:fillRect/>
          </a:stretch>
        </p:blipFill>
        <p:spPr bwMode="auto">
          <a:xfrm>
            <a:off x="1653601" y="2263320"/>
            <a:ext cx="4147234" cy="2820490"/>
          </a:xfrm>
          <a:prstGeom prst="rect">
            <a:avLst/>
          </a:prstGeom>
          <a:noFill/>
          <a:ln w="9525">
            <a:noFill/>
            <a:miter lim="800000"/>
            <a:headEnd/>
            <a:tailEnd/>
          </a:ln>
        </p:spPr>
      </p:pic>
      <p:sp>
        <p:nvSpPr>
          <p:cNvPr id="14" name="円/楕円 13"/>
          <p:cNvSpPr/>
          <p:nvPr/>
        </p:nvSpPr>
        <p:spPr>
          <a:xfrm>
            <a:off x="1627682" y="300636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5" name="円/楕円 14"/>
          <p:cNvSpPr/>
          <p:nvPr/>
        </p:nvSpPr>
        <p:spPr>
          <a:xfrm>
            <a:off x="2975522" y="301500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8.07051E-6 8.71003E-7 L -0.24599 0.30849 " pathEditMode="relative" ptsTypes="AA">
                                      <p:cBhvr>
                                        <p:cTn id="11" dur="2000" fill="hold"/>
                                        <p:tgtEl>
                                          <p:spTgt spid="4"/>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grpId="0" nodeType="clickEffect">
                                  <p:stCondLst>
                                    <p:cond delay="0"/>
                                  </p:stCondLst>
                                  <p:childTnLst>
                                    <p:anim calcmode="lin" valueType="num">
                                      <p:cBhvr additive="base">
                                        <p:cTn id="15"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16" dur="500"/>
                                        <p:tgtEl>
                                          <p:spTgt spid="3">
                                            <p:txEl>
                                              <p:pRg st="0" end="0"/>
                                            </p:txEl>
                                          </p:spTgt>
                                        </p:tgtEl>
                                        <p:attrNameLst>
                                          <p:attrName>ppt_y</p:attrName>
                                        </p:attrNameLst>
                                      </p:cBhvr>
                                      <p:tavLst>
                                        <p:tav tm="0">
                                          <p:val>
                                            <p:strVal val="ppt_y"/>
                                          </p:val>
                                        </p:tav>
                                        <p:tav tm="100000">
                                          <p:val>
                                            <p:strVal val="ppt_y"/>
                                          </p:val>
                                        </p:tav>
                                      </p:tavLst>
                                    </p:anim>
                                    <p:set>
                                      <p:cBhvr>
                                        <p:cTn id="17" dur="1" fill="hold">
                                          <p:stCondLst>
                                            <p:cond delay="499"/>
                                          </p:stCondLst>
                                        </p:cTn>
                                        <p:tgtEl>
                                          <p:spTgt spid="3">
                                            <p:txEl>
                                              <p:pRg st="0" end="0"/>
                                            </p:txEl>
                                          </p:spTgt>
                                        </p:tgtEl>
                                        <p:attrNameLst>
                                          <p:attrName>style.visibility</p:attrName>
                                        </p:attrNameLst>
                                      </p:cBhvr>
                                      <p:to>
                                        <p:strVal val="hidden"/>
                                      </p:to>
                                    </p:set>
                                  </p:childTnLst>
                                </p:cTn>
                              </p:par>
                              <p:par>
                                <p:cTn id="18" presetID="2" presetClass="exit" presetSubtype="2" fill="hold" grpId="1" nodeType="with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1+ppt_w/2"/>
                                          </p:val>
                                        </p:tav>
                                      </p:tavLst>
                                    </p:anim>
                                    <p:anim calcmode="lin" valueType="num">
                                      <p:cBhvr additive="base">
                                        <p:cTn id="20" dur="500"/>
                                        <p:tgtEl>
                                          <p:spTgt spid="14"/>
                                        </p:tgtEl>
                                        <p:attrNameLst>
                                          <p:attrName>ppt_y</p:attrName>
                                        </p:attrNameLst>
                                      </p:cBhvr>
                                      <p:tavLst>
                                        <p:tav tm="0">
                                          <p:val>
                                            <p:strVal val="ppt_y"/>
                                          </p:val>
                                        </p:tav>
                                        <p:tav tm="100000">
                                          <p:val>
                                            <p:strVal val="ppt_y"/>
                                          </p:val>
                                        </p:tav>
                                      </p:tavLst>
                                    </p:anim>
                                    <p:set>
                                      <p:cBhvr>
                                        <p:cTn id="21" dur="1" fill="hold">
                                          <p:stCondLst>
                                            <p:cond delay="499"/>
                                          </p:stCondLst>
                                        </p:cTn>
                                        <p:tgtEl>
                                          <p:spTgt spid="14"/>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500"/>
                                        <p:tgtEl>
                                          <p:spTgt spid="17"/>
                                        </p:tgtEl>
                                        <p:attrNameLst>
                                          <p:attrName>ppt_x</p:attrName>
                                        </p:attrNameLst>
                                      </p:cBhvr>
                                      <p:tavLst>
                                        <p:tav tm="0">
                                          <p:val>
                                            <p:strVal val="ppt_x"/>
                                          </p:val>
                                        </p:tav>
                                        <p:tav tm="100000">
                                          <p:val>
                                            <p:strVal val="1+ppt_w/2"/>
                                          </p:val>
                                        </p:tav>
                                      </p:tavLst>
                                    </p:anim>
                                    <p:anim calcmode="lin" valueType="num">
                                      <p:cBhvr additive="base">
                                        <p:cTn id="24" dur="500"/>
                                        <p:tgtEl>
                                          <p:spTgt spid="17"/>
                                        </p:tgtEl>
                                        <p:attrNameLst>
                                          <p:attrName>ppt_y</p:attrName>
                                        </p:attrNameLst>
                                      </p:cBhvr>
                                      <p:tavLst>
                                        <p:tav tm="0">
                                          <p:val>
                                            <p:strVal val="ppt_y"/>
                                          </p:val>
                                        </p:tav>
                                        <p:tav tm="100000">
                                          <p:val>
                                            <p:strVal val="ppt_y"/>
                                          </p:val>
                                        </p:tav>
                                      </p:tavLst>
                                    </p:anim>
                                    <p:set>
                                      <p:cBhvr>
                                        <p:cTn id="25" dur="1" fill="hold">
                                          <p:stCondLst>
                                            <p:cond delay="499"/>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2" presetClass="entr" presetSubtype="12"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xit" presetSubtype="2" fill="hold" grpId="0" nodeType="withEffect">
                                  <p:stCondLst>
                                    <p:cond delay="0"/>
                                  </p:stCondLst>
                                  <p:childTnLst>
                                    <p:anim calcmode="lin" valueType="num">
                                      <p:cBhvr additive="base">
                                        <p:cTn id="38" dur="500"/>
                                        <p:tgtEl>
                                          <p:spTgt spid="16"/>
                                        </p:tgtEl>
                                        <p:attrNameLst>
                                          <p:attrName>ppt_x</p:attrName>
                                        </p:attrNameLst>
                                      </p:cBhvr>
                                      <p:tavLst>
                                        <p:tav tm="0">
                                          <p:val>
                                            <p:strVal val="ppt_x"/>
                                          </p:val>
                                        </p:tav>
                                        <p:tav tm="100000">
                                          <p:val>
                                            <p:strVal val="1+ppt_w/2"/>
                                          </p:val>
                                        </p:tav>
                                      </p:tavLst>
                                    </p:anim>
                                    <p:anim calcmode="lin" valueType="num">
                                      <p:cBhvr additive="base">
                                        <p:cTn id="39" dur="500"/>
                                        <p:tgtEl>
                                          <p:spTgt spid="16"/>
                                        </p:tgtEl>
                                        <p:attrNameLst>
                                          <p:attrName>ppt_y</p:attrName>
                                        </p:attrNameLst>
                                      </p:cBhvr>
                                      <p:tavLst>
                                        <p:tav tm="0">
                                          <p:val>
                                            <p:strVal val="ppt_y"/>
                                          </p:val>
                                        </p:tav>
                                        <p:tav tm="100000">
                                          <p:val>
                                            <p:strVal val="ppt_y"/>
                                          </p:val>
                                        </p:tav>
                                      </p:tavLst>
                                    </p:anim>
                                    <p:set>
                                      <p:cBhvr>
                                        <p:cTn id="40" dur="1" fill="hold">
                                          <p:stCondLst>
                                            <p:cond delay="499"/>
                                          </p:stCondLst>
                                        </p:cTn>
                                        <p:tgtEl>
                                          <p:spTgt spid="16"/>
                                        </p:tgtEl>
                                        <p:attrNameLst>
                                          <p:attrName>style.visibility</p:attrName>
                                        </p:attrNameLst>
                                      </p:cBhvr>
                                      <p:to>
                                        <p:strVal val="hidden"/>
                                      </p:to>
                                    </p:set>
                                  </p:childTnLst>
                                </p:cTn>
                              </p:par>
                            </p:childTnLst>
                          </p:cTn>
                        </p:par>
                        <p:par>
                          <p:cTn id="41" fill="hold">
                            <p:stCondLst>
                              <p:cond delay="1000"/>
                            </p:stCondLst>
                            <p:childTnLst>
                              <p:par>
                                <p:cTn id="42" presetID="2" presetClass="entr" presetSubtype="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par>
                                <p:cTn id="46" presetID="2" presetClass="entr" presetSubtype="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ID="0" presetClass="path" presetSubtype="0" accel="50000" decel="50000" fill="hold" nodeType="afterEffect">
                                  <p:stCondLst>
                                    <p:cond delay="500"/>
                                  </p:stCondLst>
                                  <p:childTnLst>
                                    <p:animMotion origin="layout" path="M -0.24598 0.30849 L -0.00425 0.01015 " pathEditMode="relative" ptsTypes="AA">
                                      <p:cBhvr>
                                        <p:cTn id="52"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2" grpId="0"/>
      <p:bldP spid="16" grpId="0"/>
      <p:bldP spid="14" grpId="0" animBg="1"/>
      <p:bldP spid="14" grpId="1" animBg="1"/>
      <p:bldP spid="1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プログラムの概要　</a:t>
            </a:r>
            <a:r>
              <a:rPr kumimoji="1" lang="ja-JP" altLang="en-US" dirty="0">
                <a:solidFill>
                  <a:srgbClr val="FF0000"/>
                </a:solidFill>
              </a:rPr>
              <a:t>（エルロン）</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58</a:t>
            </a:fld>
            <a:endParaRPr kumimoji="1" lang="ja-JP" altLang="en-US" dirty="0"/>
          </a:p>
        </p:txBody>
      </p:sp>
      <p:sp>
        <p:nvSpPr>
          <p:cNvPr id="7" name="コンテンツ プレースホルダ 2"/>
          <p:cNvSpPr txBox="1">
            <a:spLocks/>
          </p:cNvSpPr>
          <p:nvPr/>
        </p:nvSpPr>
        <p:spPr>
          <a:xfrm>
            <a:off x="1740911" y="1311502"/>
            <a:ext cx="8490331" cy="554085"/>
          </a:xfrm>
          <a:prstGeom prst="rect">
            <a:avLst/>
          </a:prstGeom>
        </p:spPr>
        <p:txBody>
          <a:bodyPr vert="horz" lIns="82944" tIns="41472" rIns="82944" bIns="41472" rtlCol="0">
            <a:normAutofit/>
          </a:bodyPr>
          <a:lstStyle/>
          <a:p>
            <a:pPr marL="217689" indent="-217689" defTabSz="870759">
              <a:lnSpc>
                <a:spcPct val="90000"/>
              </a:lnSpc>
              <a:spcBef>
                <a:spcPts val="952"/>
              </a:spcBef>
              <a:defRPr/>
            </a:pPr>
            <a:r>
              <a:rPr lang="ja-JP" altLang="en-US" sz="2540" b="1" dirty="0">
                <a:solidFill>
                  <a:srgbClr val="FF0000"/>
                </a:solidFill>
                <a:latin typeface="+mn-ea"/>
              </a:rPr>
              <a:t>左 </a:t>
            </a:r>
            <a:r>
              <a:rPr lang="en-US" altLang="ja-JP" sz="2540" b="1" dirty="0">
                <a:solidFill>
                  <a:srgbClr val="FF0000"/>
                </a:solidFill>
                <a:latin typeface="+mn-ea"/>
              </a:rPr>
              <a:t>100</a:t>
            </a:r>
            <a:r>
              <a:rPr lang="ja-JP" altLang="en-US" sz="2540" b="1" dirty="0">
                <a:solidFill>
                  <a:srgbClr val="FF0000"/>
                </a:solidFill>
                <a:latin typeface="+mn-ea"/>
              </a:rPr>
              <a:t>ｃｍ</a:t>
            </a:r>
            <a:r>
              <a:rPr lang="ja-JP" altLang="en-US" sz="2540" b="1" dirty="0">
                <a:latin typeface="+mn-ea"/>
              </a:rPr>
              <a:t>　＝＞　ドローンを</a:t>
            </a:r>
            <a:r>
              <a:rPr lang="en-US" altLang="ja-JP" sz="2540" b="1" dirty="0">
                <a:latin typeface="+mn-ea"/>
              </a:rPr>
              <a:t>100cm</a:t>
            </a:r>
            <a:r>
              <a:rPr lang="ja-JP" altLang="en-US" sz="2540" b="1" dirty="0">
                <a:latin typeface="+mn-ea"/>
              </a:rPr>
              <a:t>左に進めます</a:t>
            </a:r>
            <a:endParaRPr lang="en-US" altLang="ja-JP" sz="2540" b="1" dirty="0">
              <a:latin typeface="+mn-ea"/>
            </a:endParaRPr>
          </a:p>
        </p:txBody>
      </p:sp>
      <p:sp>
        <p:nvSpPr>
          <p:cNvPr id="8" name="コンテンツ プレースホルダ 2"/>
          <p:cNvSpPr txBox="1">
            <a:spLocks/>
          </p:cNvSpPr>
          <p:nvPr/>
        </p:nvSpPr>
        <p:spPr>
          <a:xfrm>
            <a:off x="1748524" y="1333404"/>
            <a:ext cx="8490331" cy="573153"/>
          </a:xfrm>
          <a:prstGeom prst="rect">
            <a:avLst/>
          </a:prstGeom>
        </p:spPr>
        <p:txBody>
          <a:bodyPr vert="horz" lIns="82944" tIns="41472" rIns="82944" bIns="41472" rtlCol="0">
            <a:normAutofit/>
          </a:bodyPr>
          <a:lstStyle/>
          <a:p>
            <a:pPr marL="217689" indent="-217689" defTabSz="870759">
              <a:lnSpc>
                <a:spcPct val="90000"/>
              </a:lnSpc>
              <a:spcBef>
                <a:spcPts val="952"/>
              </a:spcBef>
              <a:defRPr/>
            </a:pPr>
            <a:r>
              <a:rPr lang="ja-JP" altLang="en-US" sz="2540" b="1" dirty="0">
                <a:solidFill>
                  <a:srgbClr val="FF0000"/>
                </a:solidFill>
                <a:latin typeface="+mn-ea"/>
              </a:rPr>
              <a:t>右 </a:t>
            </a:r>
            <a:r>
              <a:rPr lang="en-US" altLang="ja-JP" sz="2540" b="1" dirty="0">
                <a:solidFill>
                  <a:srgbClr val="FF0000"/>
                </a:solidFill>
                <a:latin typeface="+mn-ea"/>
              </a:rPr>
              <a:t>100</a:t>
            </a:r>
            <a:r>
              <a:rPr lang="ja-JP" altLang="en-US" sz="2540" b="1" dirty="0">
                <a:solidFill>
                  <a:srgbClr val="FF0000"/>
                </a:solidFill>
                <a:latin typeface="+mn-ea"/>
              </a:rPr>
              <a:t>ｃｍ</a:t>
            </a:r>
            <a:r>
              <a:rPr lang="ja-JP" altLang="en-US" sz="2540" b="1" dirty="0">
                <a:latin typeface="+mn-ea"/>
              </a:rPr>
              <a:t>　＝＞　ドローンを</a:t>
            </a:r>
            <a:r>
              <a:rPr lang="en-US" altLang="ja-JP" sz="2540" b="1" dirty="0">
                <a:latin typeface="+mn-ea"/>
              </a:rPr>
              <a:t>100cm</a:t>
            </a:r>
            <a:r>
              <a:rPr lang="ja-JP" altLang="en-US" sz="2540" b="1" dirty="0">
                <a:latin typeface="+mn-ea"/>
              </a:rPr>
              <a:t>右に進めます</a:t>
            </a:r>
            <a:endParaRPr lang="en-US" altLang="ja-JP" sz="2540" b="1" dirty="0">
              <a:latin typeface="+mn-ea"/>
            </a:endParaRPr>
          </a:p>
        </p:txBody>
      </p:sp>
      <p:cxnSp>
        <p:nvCxnSpPr>
          <p:cNvPr id="11" name="直線矢印コネクタ 10"/>
          <p:cNvCxnSpPr/>
          <p:nvPr/>
        </p:nvCxnSpPr>
        <p:spPr>
          <a:xfrm flipH="1" flipV="1">
            <a:off x="5964964" y="3264178"/>
            <a:ext cx="3289157" cy="2688529"/>
          </a:xfrm>
          <a:prstGeom prst="straightConnector1">
            <a:avLst/>
          </a:prstGeom>
          <a:ln w="57150">
            <a:solidFill>
              <a:srgbClr val="00206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679918" y="4494052"/>
            <a:ext cx="786538" cy="371512"/>
          </a:xfrm>
          <a:prstGeom prst="rect">
            <a:avLst/>
          </a:prstGeom>
          <a:noFill/>
        </p:spPr>
        <p:txBody>
          <a:bodyPr wrap="square" rtlCol="0">
            <a:spAutoFit/>
          </a:bodyPr>
          <a:lstStyle/>
          <a:p>
            <a:r>
              <a:rPr lang="ja-JP" altLang="en-US" sz="1814" dirty="0"/>
              <a:t>１ｍ</a:t>
            </a:r>
          </a:p>
        </p:txBody>
      </p:sp>
      <p:sp>
        <p:nvSpPr>
          <p:cNvPr id="13" name="テキスト ボックス 12"/>
          <p:cNvSpPr txBox="1"/>
          <p:nvPr/>
        </p:nvSpPr>
        <p:spPr>
          <a:xfrm>
            <a:off x="7032673" y="4174671"/>
            <a:ext cx="786538" cy="371512"/>
          </a:xfrm>
          <a:prstGeom prst="rect">
            <a:avLst/>
          </a:prstGeom>
          <a:noFill/>
        </p:spPr>
        <p:txBody>
          <a:bodyPr wrap="square" rtlCol="0">
            <a:spAutoFit/>
          </a:bodyPr>
          <a:lstStyle/>
          <a:p>
            <a:r>
              <a:rPr lang="ja-JP" altLang="en-US" sz="1814" dirty="0"/>
              <a:t>１ｍ</a:t>
            </a:r>
          </a:p>
        </p:txBody>
      </p:sp>
      <p:cxnSp>
        <p:nvCxnSpPr>
          <p:cNvPr id="14" name="直線矢印コネクタ 13"/>
          <p:cNvCxnSpPr/>
          <p:nvPr/>
        </p:nvCxnSpPr>
        <p:spPr>
          <a:xfrm flipH="1" flipV="1">
            <a:off x="6208084" y="2920965"/>
            <a:ext cx="3203345" cy="2645623"/>
          </a:xfrm>
          <a:prstGeom prst="straightConnector1">
            <a:avLst/>
          </a:prstGeom>
          <a:ln w="57150">
            <a:solidFill>
              <a:srgbClr val="00206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3" cstate="print"/>
          <a:srcRect/>
          <a:stretch>
            <a:fillRect/>
          </a:stretch>
        </p:blipFill>
        <p:spPr bwMode="auto">
          <a:xfrm>
            <a:off x="1653601" y="2263320"/>
            <a:ext cx="4147234" cy="2820490"/>
          </a:xfrm>
          <a:prstGeom prst="rect">
            <a:avLst/>
          </a:prstGeom>
          <a:noFill/>
          <a:ln w="9525">
            <a:noFill/>
            <a:miter lim="800000"/>
            <a:headEnd/>
            <a:tailEnd/>
          </a:ln>
        </p:spPr>
      </p:pic>
      <p:sp>
        <p:nvSpPr>
          <p:cNvPr id="16" name="円/楕円 15"/>
          <p:cNvSpPr/>
          <p:nvPr/>
        </p:nvSpPr>
        <p:spPr>
          <a:xfrm>
            <a:off x="1644962" y="342972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7" name="円/楕円 16"/>
          <p:cNvSpPr/>
          <p:nvPr/>
        </p:nvSpPr>
        <p:spPr>
          <a:xfrm>
            <a:off x="2966882" y="3395160"/>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nvGrpSpPr>
          <p:cNvPr id="20" name="グループ化 18"/>
          <p:cNvGrpSpPr/>
          <p:nvPr/>
        </p:nvGrpSpPr>
        <p:grpSpPr>
          <a:xfrm>
            <a:off x="9136514" y="4345369"/>
            <a:ext cx="1382906" cy="987635"/>
            <a:chOff x="7975394" y="2664750"/>
            <a:chExt cx="1524558" cy="1088799"/>
          </a:xfrm>
        </p:grpSpPr>
        <p:pic>
          <p:nvPicPr>
            <p:cNvPr id="21" name="Picture 6" descr="DJI,Tello,å¤è¦³"/>
            <p:cNvPicPr>
              <a:picLocks noChangeAspect="1" noChangeArrowheads="1"/>
            </p:cNvPicPr>
            <p:nvPr/>
          </p:nvPicPr>
          <p:blipFill>
            <a:blip r:embed="rId4" cstate="print"/>
            <a:srcRect/>
            <a:stretch>
              <a:fillRect/>
            </a:stretch>
          </p:blipFill>
          <p:spPr bwMode="auto">
            <a:xfrm>
              <a:off x="7975394" y="2664750"/>
              <a:ext cx="1524558" cy="1088799"/>
            </a:xfrm>
            <a:prstGeom prst="rect">
              <a:avLst/>
            </a:prstGeom>
            <a:noFill/>
          </p:spPr>
        </p:pic>
        <p:sp>
          <p:nvSpPr>
            <p:cNvPr id="22" name="下矢印 21"/>
            <p:cNvSpPr/>
            <p:nvPr/>
          </p:nvSpPr>
          <p:spPr>
            <a:xfrm rot="2416423">
              <a:off x="8215616" y="3379557"/>
              <a:ext cx="208345" cy="25550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0" presetClass="path" presetSubtype="0" accel="50000" decel="50000" fill="hold" nodeType="afterEffect">
                                  <p:stCondLst>
                                    <p:cond delay="0"/>
                                  </p:stCondLst>
                                  <p:childTnLst>
                                    <p:animMotion origin="layout" path="M 2.41966E-6 6.987E-7 L -0.31427 -0.36809 " pathEditMode="relative" rAng="0" ptsTypes="AA">
                                      <p:cBhvr>
                                        <p:cTn id="11" dur="2000" fill="hold"/>
                                        <p:tgtEl>
                                          <p:spTgt spid="20"/>
                                        </p:tgtEl>
                                        <p:attrNameLst>
                                          <p:attrName>ppt_x</p:attrName>
                                          <p:attrName>ppt_y</p:attrName>
                                        </p:attrNameLst>
                                      </p:cBhvr>
                                      <p:rCtr x="-15700" y="-18400"/>
                                    </p:animMotion>
                                  </p:childTnLst>
                                </p:cTn>
                              </p:par>
                            </p:childTnLst>
                          </p:cTn>
                        </p:par>
                      </p:childTnLst>
                    </p:cTn>
                  </p:par>
                  <p:par>
                    <p:cTn id="12" fill="hold">
                      <p:stCondLst>
                        <p:cond delay="indefinite"/>
                      </p:stCondLst>
                      <p:childTnLst>
                        <p:par>
                          <p:cTn id="13" fill="hold">
                            <p:stCondLst>
                              <p:cond delay="0"/>
                            </p:stCondLst>
                            <p:childTnLst>
                              <p:par>
                                <p:cTn id="14" presetID="2" presetClass="exit" presetSubtype="2" fill="hold" grpId="0" nodeType="clickEffect">
                                  <p:stCondLst>
                                    <p:cond delay="0"/>
                                  </p:stCondLst>
                                  <p:childTnLst>
                                    <p:anim calcmode="lin" valueType="num">
                                      <p:cBhvr additive="base">
                                        <p:cTn id="15" dur="500"/>
                                        <p:tgtEl>
                                          <p:spTgt spid="8"/>
                                        </p:tgtEl>
                                        <p:attrNameLst>
                                          <p:attrName>ppt_x</p:attrName>
                                        </p:attrNameLst>
                                      </p:cBhvr>
                                      <p:tavLst>
                                        <p:tav tm="0">
                                          <p:val>
                                            <p:strVal val="ppt_x"/>
                                          </p:val>
                                        </p:tav>
                                        <p:tav tm="100000">
                                          <p:val>
                                            <p:strVal val="1+ppt_w/2"/>
                                          </p:val>
                                        </p:tav>
                                      </p:tavLst>
                                    </p:anim>
                                    <p:anim calcmode="lin" valueType="num">
                                      <p:cBhvr additive="base">
                                        <p:cTn id="16" dur="500"/>
                                        <p:tgtEl>
                                          <p:spTgt spid="8"/>
                                        </p:tgtEl>
                                        <p:attrNameLst>
                                          <p:attrName>ppt_y</p:attrName>
                                        </p:attrNameLst>
                                      </p:cBhvr>
                                      <p:tavLst>
                                        <p:tav tm="0">
                                          <p:val>
                                            <p:strVal val="ppt_y"/>
                                          </p:val>
                                        </p:tav>
                                        <p:tav tm="100000">
                                          <p:val>
                                            <p:strVal val="ppt_y"/>
                                          </p:val>
                                        </p:tav>
                                      </p:tavLst>
                                    </p:anim>
                                    <p:set>
                                      <p:cBhvr>
                                        <p:cTn id="17" dur="1" fill="hold">
                                          <p:stCondLst>
                                            <p:cond delay="499"/>
                                          </p:stCondLst>
                                        </p:cTn>
                                        <p:tgtEl>
                                          <p:spTgt spid="8"/>
                                        </p:tgtEl>
                                        <p:attrNameLst>
                                          <p:attrName>style.visibility</p:attrName>
                                        </p:attrNameLst>
                                      </p:cBhvr>
                                      <p:to>
                                        <p:strVal val="hidden"/>
                                      </p:to>
                                    </p:set>
                                  </p:childTnLst>
                                </p:cTn>
                              </p:par>
                              <p:par>
                                <p:cTn id="18" presetID="2" presetClass="exit" presetSubtype="2" fill="hold" grpId="1" nodeType="withEffect">
                                  <p:stCondLst>
                                    <p:cond delay="0"/>
                                  </p:stCondLst>
                                  <p:childTnLst>
                                    <p:anim calcmode="lin" valueType="num">
                                      <p:cBhvr additive="base">
                                        <p:cTn id="19" dur="500"/>
                                        <p:tgtEl>
                                          <p:spTgt spid="17"/>
                                        </p:tgtEl>
                                        <p:attrNameLst>
                                          <p:attrName>ppt_x</p:attrName>
                                        </p:attrNameLst>
                                      </p:cBhvr>
                                      <p:tavLst>
                                        <p:tav tm="0">
                                          <p:val>
                                            <p:strVal val="ppt_x"/>
                                          </p:val>
                                        </p:tav>
                                        <p:tav tm="100000">
                                          <p:val>
                                            <p:strVal val="1+ppt_w/2"/>
                                          </p:val>
                                        </p:tav>
                                      </p:tavLst>
                                    </p:anim>
                                    <p:anim calcmode="lin" valueType="num">
                                      <p:cBhvr additive="base">
                                        <p:cTn id="20" dur="500"/>
                                        <p:tgtEl>
                                          <p:spTgt spid="17"/>
                                        </p:tgtEl>
                                        <p:attrNameLst>
                                          <p:attrName>ppt_y</p:attrName>
                                        </p:attrNameLst>
                                      </p:cBhvr>
                                      <p:tavLst>
                                        <p:tav tm="0">
                                          <p:val>
                                            <p:strVal val="ppt_y"/>
                                          </p:val>
                                        </p:tav>
                                        <p:tav tm="100000">
                                          <p:val>
                                            <p:strVal val="ppt_y"/>
                                          </p:val>
                                        </p:tav>
                                      </p:tavLst>
                                    </p:anim>
                                    <p:set>
                                      <p:cBhvr>
                                        <p:cTn id="21" dur="1" fill="hold">
                                          <p:stCondLst>
                                            <p:cond delay="499"/>
                                          </p:stCondLst>
                                        </p:cTn>
                                        <p:tgtEl>
                                          <p:spTgt spid="17"/>
                                        </p:tgtEl>
                                        <p:attrNameLst>
                                          <p:attrName>style.visibility</p:attrName>
                                        </p:attrNameLst>
                                      </p:cBhvr>
                                      <p:to>
                                        <p:strVal val="hidden"/>
                                      </p:to>
                                    </p:set>
                                  </p:childTnLst>
                                </p:cTn>
                              </p:par>
                              <p:par>
                                <p:cTn id="22" presetID="2" presetClass="exit" presetSubtype="2" fill="hold" grpId="0" nodeType="withEffect">
                                  <p:stCondLst>
                                    <p:cond delay="0"/>
                                  </p:stCondLst>
                                  <p:childTnLst>
                                    <p:anim calcmode="lin" valueType="num">
                                      <p:cBhvr additive="base">
                                        <p:cTn id="23" dur="500"/>
                                        <p:tgtEl>
                                          <p:spTgt spid="13"/>
                                        </p:tgtEl>
                                        <p:attrNameLst>
                                          <p:attrName>ppt_x</p:attrName>
                                        </p:attrNameLst>
                                      </p:cBhvr>
                                      <p:tavLst>
                                        <p:tav tm="0">
                                          <p:val>
                                            <p:strVal val="ppt_x"/>
                                          </p:val>
                                        </p:tav>
                                        <p:tav tm="100000">
                                          <p:val>
                                            <p:strVal val="1+ppt_w/2"/>
                                          </p:val>
                                        </p:tav>
                                      </p:tavLst>
                                    </p:anim>
                                    <p:anim calcmode="lin" valueType="num">
                                      <p:cBhvr additive="base">
                                        <p:cTn id="24" dur="500"/>
                                        <p:tgtEl>
                                          <p:spTgt spid="13"/>
                                        </p:tgtEl>
                                        <p:attrNameLst>
                                          <p:attrName>ppt_y</p:attrName>
                                        </p:attrNameLst>
                                      </p:cBhvr>
                                      <p:tavLst>
                                        <p:tav tm="0">
                                          <p:val>
                                            <p:strVal val="ppt_y"/>
                                          </p:val>
                                        </p:tav>
                                        <p:tav tm="100000">
                                          <p:val>
                                            <p:strVal val="ppt_y"/>
                                          </p:val>
                                        </p:tav>
                                      </p:tavLst>
                                    </p:anim>
                                    <p:set>
                                      <p:cBhvr>
                                        <p:cTn id="25" dur="1" fill="hold">
                                          <p:stCondLst>
                                            <p:cond delay="499"/>
                                          </p:stCondLst>
                                        </p:cTn>
                                        <p:tgtEl>
                                          <p:spTgt spid="13"/>
                                        </p:tgtEl>
                                        <p:attrNameLst>
                                          <p:attrName>style.visibility</p:attrName>
                                        </p:attrNameLst>
                                      </p:cBhvr>
                                      <p:to>
                                        <p:strVal val="hidden"/>
                                      </p:to>
                                    </p:set>
                                  </p:childTnLst>
                                </p:cTn>
                              </p:par>
                              <p:par>
                                <p:cTn id="26" presetID="2" presetClass="entr" presetSubtype="1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xit" presetSubtype="2" fill="hold" nodeType="withEffect">
                                  <p:stCondLst>
                                    <p:cond delay="0"/>
                                  </p:stCondLst>
                                  <p:childTnLst>
                                    <p:anim calcmode="lin" valueType="num">
                                      <p:cBhvr additive="base">
                                        <p:cTn id="31" dur="500"/>
                                        <p:tgtEl>
                                          <p:spTgt spid="14"/>
                                        </p:tgtEl>
                                        <p:attrNameLst>
                                          <p:attrName>ppt_x</p:attrName>
                                        </p:attrNameLst>
                                      </p:cBhvr>
                                      <p:tavLst>
                                        <p:tav tm="0">
                                          <p:val>
                                            <p:strVal val="ppt_x"/>
                                          </p:val>
                                        </p:tav>
                                        <p:tav tm="100000">
                                          <p:val>
                                            <p:strVal val="1+ppt_w/2"/>
                                          </p:val>
                                        </p:tav>
                                      </p:tavLst>
                                    </p:anim>
                                    <p:anim calcmode="lin" valueType="num">
                                      <p:cBhvr additive="base">
                                        <p:cTn id="32" dur="500"/>
                                        <p:tgtEl>
                                          <p:spTgt spid="14"/>
                                        </p:tgtEl>
                                        <p:attrNameLst>
                                          <p:attrName>ppt_y</p:attrName>
                                        </p:attrNameLst>
                                      </p:cBhvr>
                                      <p:tavLst>
                                        <p:tav tm="0">
                                          <p:val>
                                            <p:strVal val="ppt_y"/>
                                          </p:val>
                                        </p:tav>
                                        <p:tav tm="100000">
                                          <p:val>
                                            <p:strVal val="ppt_y"/>
                                          </p:val>
                                        </p:tav>
                                      </p:tavLst>
                                    </p:anim>
                                    <p:set>
                                      <p:cBhvr>
                                        <p:cTn id="33" dur="1" fill="hold">
                                          <p:stCondLst>
                                            <p:cond delay="499"/>
                                          </p:stCondLst>
                                        </p:cTn>
                                        <p:tgtEl>
                                          <p:spTgt spid="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0-#ppt_w/2"/>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2" presetClass="entr" presetSubtype="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1+#ppt_w/2"/>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1000"/>
                            </p:stCondLst>
                            <p:childTnLst>
                              <p:par>
                                <p:cTn id="50" presetID="0" presetClass="path" presetSubtype="0" accel="50000" decel="50000" fill="hold" nodeType="afterEffect">
                                  <p:stCondLst>
                                    <p:cond delay="1000"/>
                                  </p:stCondLst>
                                  <p:childTnLst>
                                    <p:animMotion origin="layout" path="M -0.30986 -0.365 L -4.27221E-6 1.84042E-6 " pathEditMode="relative" rAng="0" ptsTypes="AA">
                                      <p:cBhvr>
                                        <p:cTn id="51" dur="2000" fill="hold"/>
                                        <p:tgtEl>
                                          <p:spTgt spid="20"/>
                                        </p:tgtEl>
                                        <p:attrNameLst>
                                          <p:attrName>ppt_x</p:attrName>
                                          <p:attrName>ppt_y</p:attrName>
                                        </p:attrNameLst>
                                      </p:cBhvr>
                                      <p:rCtr x="15500" y="18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animBg="1"/>
      <p:bldP spid="17" grpId="0" animBg="1"/>
      <p:bldP spid="17"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プログラムの概要　</a:t>
            </a:r>
            <a:r>
              <a:rPr kumimoji="1" lang="ja-JP" altLang="en-US" dirty="0">
                <a:solidFill>
                  <a:srgbClr val="FF0000"/>
                </a:solidFill>
              </a:rPr>
              <a:t>（ラダー）</a:t>
            </a:r>
          </a:p>
        </p:txBody>
      </p:sp>
      <p:sp>
        <p:nvSpPr>
          <p:cNvPr id="3" name="コンテンツ プレースホルダ 2"/>
          <p:cNvSpPr>
            <a:spLocks noGrp="1"/>
          </p:cNvSpPr>
          <p:nvPr>
            <p:ph idx="1"/>
          </p:nvPr>
        </p:nvSpPr>
        <p:spPr>
          <a:xfrm>
            <a:off x="1850552" y="1306729"/>
            <a:ext cx="8490331" cy="530252"/>
          </a:xfrm>
        </p:spPr>
        <p:txBody>
          <a:bodyPr/>
          <a:lstStyle/>
          <a:p>
            <a:pPr>
              <a:buNone/>
            </a:pPr>
            <a:r>
              <a:rPr lang="ja-JP" altLang="en-US" sz="2177" b="1" dirty="0">
                <a:solidFill>
                  <a:srgbClr val="FF0000"/>
                </a:solidFill>
              </a:rPr>
              <a:t>時計回り９０度</a:t>
            </a:r>
            <a:r>
              <a:rPr lang="ja-JP" altLang="en-US" sz="2177" b="1" dirty="0"/>
              <a:t>　＝＞　ドローンを９０度時計回りに回転します</a:t>
            </a:r>
            <a:endParaRPr lang="en-US" altLang="ja-JP" sz="2177" b="1" dirty="0"/>
          </a:p>
          <a:p>
            <a:pPr>
              <a:buNone/>
            </a:pPr>
            <a:endParaRPr kumimoji="1" lang="ja-JP" altLang="en-US"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59</a:t>
            </a:fld>
            <a:endParaRPr kumimoji="1" lang="ja-JP" altLang="en-US" dirty="0"/>
          </a:p>
        </p:txBody>
      </p:sp>
      <p:sp>
        <p:nvSpPr>
          <p:cNvPr id="6" name="コンテンツ プレースホルダ 2"/>
          <p:cNvSpPr txBox="1">
            <a:spLocks/>
          </p:cNvSpPr>
          <p:nvPr/>
        </p:nvSpPr>
        <p:spPr>
          <a:xfrm>
            <a:off x="1860670" y="1314337"/>
            <a:ext cx="8490331" cy="477815"/>
          </a:xfrm>
          <a:prstGeom prst="rect">
            <a:avLst/>
          </a:prstGeom>
        </p:spPr>
        <p:txBody>
          <a:bodyPr vert="horz" lIns="82944" tIns="41472" rIns="82944" bIns="41472" rtlCol="0">
            <a:normAutofit/>
          </a:bodyPr>
          <a:lstStyle/>
          <a:p>
            <a:pPr marL="217689" indent="-217689" defTabSz="870759">
              <a:lnSpc>
                <a:spcPct val="90000"/>
              </a:lnSpc>
              <a:spcBef>
                <a:spcPts val="952"/>
              </a:spcBef>
              <a:defRPr/>
            </a:pPr>
            <a:r>
              <a:rPr lang="ja-JP" altLang="en-US" sz="2177" b="1" dirty="0">
                <a:solidFill>
                  <a:srgbClr val="FF0000"/>
                </a:solidFill>
                <a:latin typeface="+mn-ea"/>
              </a:rPr>
              <a:t>反時計回り９０度</a:t>
            </a:r>
            <a:r>
              <a:rPr lang="ja-JP" altLang="en-US" sz="2177" b="1" dirty="0">
                <a:latin typeface="+mn-ea"/>
              </a:rPr>
              <a:t>　＝＞ドローンを９０度反時計回りに回転します</a:t>
            </a:r>
            <a:endParaRPr lang="en-US" altLang="ja-JP" sz="2177" b="1" dirty="0">
              <a:latin typeface="+mn-ea"/>
            </a:endParaRPr>
          </a:p>
          <a:p>
            <a:pPr marL="217689" indent="-217689" defTabSz="870759">
              <a:lnSpc>
                <a:spcPct val="90000"/>
              </a:lnSpc>
              <a:spcBef>
                <a:spcPts val="952"/>
              </a:spcBef>
              <a:defRPr/>
            </a:pPr>
            <a:endParaRPr lang="ja-JP" altLang="en-US" sz="1451" b="1" dirty="0">
              <a:latin typeface="+mn-ea"/>
            </a:endParaRPr>
          </a:p>
        </p:txBody>
      </p:sp>
      <p:pic>
        <p:nvPicPr>
          <p:cNvPr id="5122" name="Picture 2" descr="https://tohasen.com/images/companies/1/Ryze%20Tech/Tello/tello1.jpg?1534397341504"/>
          <p:cNvPicPr>
            <a:picLocks noChangeAspect="1" noChangeArrowheads="1"/>
          </p:cNvPicPr>
          <p:nvPr/>
        </p:nvPicPr>
        <p:blipFill>
          <a:blip r:embed="rId3" cstate="print"/>
          <a:srcRect/>
          <a:stretch>
            <a:fillRect/>
          </a:stretch>
        </p:blipFill>
        <p:spPr bwMode="auto">
          <a:xfrm>
            <a:off x="5839385" y="2466213"/>
            <a:ext cx="5105346" cy="3403563"/>
          </a:xfrm>
          <a:prstGeom prst="rect">
            <a:avLst/>
          </a:prstGeom>
          <a:noFill/>
        </p:spPr>
      </p:pic>
      <p:sp>
        <p:nvSpPr>
          <p:cNvPr id="9" name="テキスト ボックス 8"/>
          <p:cNvSpPr txBox="1"/>
          <p:nvPr/>
        </p:nvSpPr>
        <p:spPr>
          <a:xfrm>
            <a:off x="5890784" y="1952293"/>
            <a:ext cx="2727029" cy="539058"/>
          </a:xfrm>
          <a:prstGeom prst="rect">
            <a:avLst/>
          </a:prstGeom>
          <a:noFill/>
        </p:spPr>
        <p:txBody>
          <a:bodyPr wrap="none" rtlCol="0">
            <a:spAutoFit/>
          </a:bodyPr>
          <a:lstStyle/>
          <a:p>
            <a:r>
              <a:rPr lang="ja-JP" altLang="en-US" sz="2903" b="1" dirty="0"/>
              <a:t>真上からの画像</a:t>
            </a:r>
          </a:p>
        </p:txBody>
      </p:sp>
      <p:pic>
        <p:nvPicPr>
          <p:cNvPr id="10" name="Picture 3"/>
          <p:cNvPicPr>
            <a:picLocks noChangeAspect="1" noChangeArrowheads="1"/>
          </p:cNvPicPr>
          <p:nvPr/>
        </p:nvPicPr>
        <p:blipFill>
          <a:blip r:embed="rId4" cstate="print"/>
          <a:srcRect/>
          <a:stretch>
            <a:fillRect/>
          </a:stretch>
        </p:blipFill>
        <p:spPr bwMode="auto">
          <a:xfrm>
            <a:off x="1644869" y="2891948"/>
            <a:ext cx="4147234" cy="2820490"/>
          </a:xfrm>
          <a:prstGeom prst="rect">
            <a:avLst/>
          </a:prstGeom>
          <a:noFill/>
          <a:ln w="9525">
            <a:noFill/>
            <a:miter lim="800000"/>
            <a:headEnd/>
            <a:tailEnd/>
          </a:ln>
        </p:spPr>
      </p:pic>
      <p:sp>
        <p:nvSpPr>
          <p:cNvPr id="11" name="円/楕円 10"/>
          <p:cNvSpPr/>
          <p:nvPr/>
        </p:nvSpPr>
        <p:spPr>
          <a:xfrm>
            <a:off x="2937142" y="4425048"/>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
        <p:nvSpPr>
          <p:cNvPr id="12" name="円/楕円 11"/>
          <p:cNvSpPr/>
          <p:nvPr/>
        </p:nvSpPr>
        <p:spPr>
          <a:xfrm>
            <a:off x="1648510" y="4425412"/>
            <a:ext cx="1416959" cy="5356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5400000">
                                      <p:cBhvr>
                                        <p:cTn id="12" dur="2000" fill="hold"/>
                                        <p:tgtEl>
                                          <p:spTgt spid="5122"/>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grpId="1"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1+ppt_w/2"/>
                                          </p:val>
                                        </p:tav>
                                      </p:tavLst>
                                    </p:anim>
                                    <p:anim calcmode="lin" valueType="num">
                                      <p:cBhvr additive="base">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par>
                                <p:cTn id="19" presetID="2" presetClass="exit" presetSubtype="2" fill="hold" grpId="0" nodeType="withEffect">
                                  <p:stCondLst>
                                    <p:cond delay="0"/>
                                  </p:stCondLst>
                                  <p:childTnLst>
                                    <p:anim calcmode="lin" valueType="num">
                                      <p:cBhvr additive="base">
                                        <p:cTn id="20" dur="500"/>
                                        <p:tgtEl>
                                          <p:spTgt spid="3">
                                            <p:txEl>
                                              <p:pRg st="0" end="0"/>
                                            </p:txEl>
                                          </p:spTgt>
                                        </p:tgtEl>
                                        <p:attrNameLst>
                                          <p:attrName>ppt_x</p:attrName>
                                        </p:attrNameLst>
                                      </p:cBhvr>
                                      <p:tavLst>
                                        <p:tav tm="0">
                                          <p:val>
                                            <p:strVal val="ppt_x"/>
                                          </p:val>
                                        </p:tav>
                                        <p:tav tm="100000">
                                          <p:val>
                                            <p:strVal val="1+ppt_w/2"/>
                                          </p:val>
                                        </p:tav>
                                      </p:tavLst>
                                    </p:anim>
                                    <p:anim calcmode="lin" valueType="num">
                                      <p:cBhvr additive="base">
                                        <p:cTn id="21" dur="500"/>
                                        <p:tgtEl>
                                          <p:spTgt spid="3">
                                            <p:txEl>
                                              <p:pRg st="0" end="0"/>
                                            </p:txEl>
                                          </p:spTgt>
                                        </p:tgtEl>
                                        <p:attrNameLst>
                                          <p:attrName>ppt_y</p:attrName>
                                        </p:attrNameLst>
                                      </p:cBhvr>
                                      <p:tavLst>
                                        <p:tav tm="0">
                                          <p:val>
                                            <p:strVal val="ppt_y"/>
                                          </p:val>
                                        </p:tav>
                                        <p:tav tm="100000">
                                          <p:val>
                                            <p:strVal val="ppt_y"/>
                                          </p:val>
                                        </p:tav>
                                      </p:tavLst>
                                    </p:anim>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 presetClass="entr" presetSubtype="12"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5400000">
                                      <p:cBhvr>
                                        <p:cTn id="37" dur="2000" fill="hold"/>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pPr algn="l"/>
            <a:r>
              <a:rPr kumimoji="1" lang="en-US" altLang="ja-JP" dirty="0"/>
              <a:t>1.1</a:t>
            </a:r>
            <a:r>
              <a:rPr kumimoji="1" lang="ja-JP" altLang="en-US" dirty="0"/>
              <a:t>　ドローンの種類</a:t>
            </a:r>
          </a:p>
        </p:txBody>
      </p:sp>
      <p:sp>
        <p:nvSpPr>
          <p:cNvPr id="2" name="コンテンツ プレースホルダ 1"/>
          <p:cNvSpPr>
            <a:spLocks noGrp="1"/>
          </p:cNvSpPr>
          <p:nvPr>
            <p:ph idx="1"/>
          </p:nvPr>
        </p:nvSpPr>
        <p:spPr/>
        <p:txBody>
          <a:bodyPr/>
          <a:lstStyle/>
          <a:p>
            <a:pPr>
              <a:buNone/>
            </a:pPr>
            <a:r>
              <a:rPr kumimoji="1" lang="ja-JP" altLang="en-US" dirty="0"/>
              <a:t>ローターの数</a:t>
            </a:r>
            <a:endParaRPr kumimoji="1" lang="en-US" altLang="ja-JP" dirty="0"/>
          </a:p>
          <a:p>
            <a:pPr>
              <a:buNone/>
            </a:pPr>
            <a:r>
              <a:rPr kumimoji="1" lang="ja-JP" altLang="en-US" dirty="0"/>
              <a:t>　</a:t>
            </a:r>
            <a:r>
              <a:rPr kumimoji="1" lang="en-US" altLang="ja-JP" dirty="0"/>
              <a:t>3―8</a:t>
            </a:r>
            <a:r>
              <a:rPr lang="ja-JP" altLang="en-US" dirty="0"/>
              <a:t>個</a:t>
            </a:r>
            <a:r>
              <a:rPr kumimoji="1" lang="ja-JP" altLang="en-US" dirty="0"/>
              <a:t>のマルチコプター</a:t>
            </a:r>
            <a:endParaRPr kumimoji="1" lang="en-US" altLang="ja-JP" dirty="0"/>
          </a:p>
          <a:p>
            <a:pPr>
              <a:buNone/>
            </a:pPr>
            <a:endParaRPr lang="en-US" altLang="ja-JP" dirty="0"/>
          </a:p>
          <a:p>
            <a:pPr>
              <a:buNone/>
              <a:tabLst>
                <a:tab pos="2781300" algn="l"/>
              </a:tabLst>
            </a:pPr>
            <a:r>
              <a:rPr lang="ja-JP" altLang="en-US" dirty="0"/>
              <a:t>・トライコプター　</a:t>
            </a:r>
            <a:r>
              <a:rPr lang="en-US" altLang="ja-JP" dirty="0"/>
              <a:t>	</a:t>
            </a:r>
            <a:r>
              <a:rPr lang="ja-JP" altLang="en-US" dirty="0"/>
              <a:t>（ </a:t>
            </a:r>
            <a:r>
              <a:rPr lang="en-US" altLang="ja-JP" dirty="0"/>
              <a:t>3</a:t>
            </a:r>
            <a:r>
              <a:rPr lang="ja-JP" altLang="en-US" dirty="0" err="1"/>
              <a:t>つの</a:t>
            </a:r>
            <a:r>
              <a:rPr lang="ja-JP" altLang="en-US" dirty="0"/>
              <a:t>ローター）</a:t>
            </a:r>
            <a:endParaRPr lang="en-US" altLang="ja-JP" dirty="0"/>
          </a:p>
          <a:p>
            <a:pPr>
              <a:buNone/>
              <a:tabLst>
                <a:tab pos="2781300" algn="l"/>
              </a:tabLst>
            </a:pPr>
            <a:r>
              <a:rPr kumimoji="1" lang="ja-JP" altLang="en-US" dirty="0"/>
              <a:t>・クアッドコプター</a:t>
            </a:r>
            <a:r>
              <a:rPr lang="ja-JP" altLang="en-US" dirty="0"/>
              <a:t>　</a:t>
            </a:r>
            <a:r>
              <a:rPr lang="en-US" altLang="ja-JP" dirty="0"/>
              <a:t>	</a:t>
            </a:r>
            <a:r>
              <a:rPr lang="ja-JP" altLang="en-US" dirty="0"/>
              <a:t>（</a:t>
            </a:r>
            <a:r>
              <a:rPr lang="en-US" altLang="ja-JP" dirty="0"/>
              <a:t> 4</a:t>
            </a:r>
            <a:r>
              <a:rPr lang="ja-JP" altLang="en-US" dirty="0" err="1"/>
              <a:t>つの</a:t>
            </a:r>
            <a:r>
              <a:rPr lang="ja-JP" altLang="en-US" dirty="0"/>
              <a:t>ローター）</a:t>
            </a:r>
            <a:endParaRPr kumimoji="1" lang="en-US" altLang="ja-JP" dirty="0"/>
          </a:p>
          <a:p>
            <a:pPr>
              <a:buNone/>
              <a:tabLst>
                <a:tab pos="2781300" algn="l"/>
              </a:tabLst>
            </a:pPr>
            <a:r>
              <a:rPr lang="ja-JP" altLang="en-US" dirty="0"/>
              <a:t>・ヘキサコプター　</a:t>
            </a:r>
            <a:r>
              <a:rPr lang="en-US" altLang="ja-JP" dirty="0"/>
              <a:t>	</a:t>
            </a:r>
            <a:r>
              <a:rPr lang="ja-JP" altLang="en-US" dirty="0"/>
              <a:t>（</a:t>
            </a:r>
            <a:r>
              <a:rPr lang="en-US" altLang="ja-JP" dirty="0"/>
              <a:t> 6</a:t>
            </a:r>
            <a:r>
              <a:rPr lang="ja-JP" altLang="en-US" dirty="0" err="1"/>
              <a:t>つの</a:t>
            </a:r>
            <a:r>
              <a:rPr lang="ja-JP" altLang="en-US" dirty="0"/>
              <a:t>ローター）</a:t>
            </a:r>
            <a:endParaRPr lang="en-US" altLang="ja-JP" dirty="0"/>
          </a:p>
          <a:p>
            <a:pPr>
              <a:buNone/>
              <a:tabLst>
                <a:tab pos="2781300" algn="l"/>
              </a:tabLst>
            </a:pPr>
            <a:r>
              <a:rPr kumimoji="1" lang="ja-JP" altLang="en-US" dirty="0"/>
              <a:t>・オクトコプター</a:t>
            </a:r>
            <a:r>
              <a:rPr lang="ja-JP" altLang="en-US" dirty="0"/>
              <a:t>　</a:t>
            </a:r>
            <a:r>
              <a:rPr lang="en-US" altLang="ja-JP" dirty="0"/>
              <a:t>	</a:t>
            </a:r>
            <a:r>
              <a:rPr lang="ja-JP" altLang="en-US" dirty="0"/>
              <a:t>（</a:t>
            </a:r>
            <a:r>
              <a:rPr lang="en-US" altLang="ja-JP" dirty="0"/>
              <a:t> 8</a:t>
            </a:r>
            <a:r>
              <a:rPr lang="ja-JP" altLang="en-US" dirty="0" err="1"/>
              <a:t>つの</a:t>
            </a:r>
            <a:r>
              <a:rPr lang="ja-JP" altLang="en-US" dirty="0"/>
              <a:t>ローター）</a:t>
            </a:r>
            <a:endParaRPr kumimoji="1" lang="en-US" altLang="ja-JP" dirty="0"/>
          </a:p>
          <a:p>
            <a:pPr>
              <a:buNone/>
            </a:pPr>
            <a:endParaRPr lang="en-US" altLang="ja-JP" dirty="0"/>
          </a:p>
          <a:p>
            <a:pPr>
              <a:buNone/>
            </a:pPr>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6</a:t>
            </a:fld>
            <a:endParaRPr kumimoji="1" lang="ja-JP" altLang="en-US" dirty="0"/>
          </a:p>
        </p:txBody>
      </p:sp>
      <p:pic>
        <p:nvPicPr>
          <p:cNvPr id="16386" name="Picture 2" descr="160921_unmanned_top"/>
          <p:cNvPicPr>
            <a:picLocks noChangeAspect="1" noChangeArrowheads="1"/>
          </p:cNvPicPr>
          <p:nvPr/>
        </p:nvPicPr>
        <p:blipFill>
          <a:blip r:embed="rId2" cstate="print"/>
          <a:srcRect/>
          <a:stretch>
            <a:fillRect/>
          </a:stretch>
        </p:blipFill>
        <p:spPr bwMode="auto">
          <a:xfrm>
            <a:off x="6600056" y="1412776"/>
            <a:ext cx="1944216" cy="1458940"/>
          </a:xfrm>
          <a:prstGeom prst="rect">
            <a:avLst/>
          </a:prstGeom>
          <a:noFill/>
        </p:spPr>
      </p:pic>
      <p:pic>
        <p:nvPicPr>
          <p:cNvPr id="16389" name="Picture 5"/>
          <p:cNvPicPr>
            <a:picLocks noChangeAspect="1" noChangeArrowheads="1"/>
          </p:cNvPicPr>
          <p:nvPr/>
        </p:nvPicPr>
        <p:blipFill>
          <a:blip r:embed="rId3" cstate="print"/>
          <a:srcRect/>
          <a:stretch>
            <a:fillRect/>
          </a:stretch>
        </p:blipFill>
        <p:spPr bwMode="auto">
          <a:xfrm>
            <a:off x="8291736" y="2492897"/>
            <a:ext cx="2376264" cy="1251299"/>
          </a:xfrm>
          <a:prstGeom prst="rect">
            <a:avLst/>
          </a:prstGeom>
          <a:noFill/>
          <a:ln w="9525">
            <a:noFill/>
            <a:miter lim="800000"/>
            <a:headEnd/>
            <a:tailEnd/>
          </a:ln>
        </p:spPr>
      </p:pic>
      <p:pic>
        <p:nvPicPr>
          <p:cNvPr id="16391" name="Picture 7" descr="https://dkncf5polwvrt.cloudfront.net/wp-content/uploads/2018/03/matrice-600-pro1.jpg"/>
          <p:cNvPicPr>
            <a:picLocks noChangeAspect="1" noChangeArrowheads="1"/>
          </p:cNvPicPr>
          <p:nvPr/>
        </p:nvPicPr>
        <p:blipFill>
          <a:blip r:embed="rId4" cstate="print"/>
          <a:srcRect/>
          <a:stretch>
            <a:fillRect/>
          </a:stretch>
        </p:blipFill>
        <p:spPr bwMode="auto">
          <a:xfrm>
            <a:off x="8472264" y="4365105"/>
            <a:ext cx="2052736" cy="1368491"/>
          </a:xfrm>
          <a:prstGeom prst="rect">
            <a:avLst/>
          </a:prstGeom>
          <a:noFill/>
        </p:spPr>
      </p:pic>
      <p:pic>
        <p:nvPicPr>
          <p:cNvPr id="16393" name="Picture 9"/>
          <p:cNvPicPr>
            <a:picLocks noChangeAspect="1" noChangeArrowheads="1"/>
          </p:cNvPicPr>
          <p:nvPr/>
        </p:nvPicPr>
        <p:blipFill>
          <a:blip r:embed="rId5" cstate="print"/>
          <a:srcRect/>
          <a:stretch>
            <a:fillRect/>
          </a:stretch>
        </p:blipFill>
        <p:spPr bwMode="auto">
          <a:xfrm>
            <a:off x="5159897" y="5588158"/>
            <a:ext cx="2310295" cy="1269843"/>
          </a:xfrm>
          <a:prstGeom prst="rect">
            <a:avLst/>
          </a:prstGeom>
          <a:noFill/>
          <a:ln w="9525">
            <a:noFill/>
            <a:miter lim="800000"/>
            <a:headEnd/>
            <a:tailEnd/>
          </a:ln>
        </p:spPr>
      </p:pic>
      <p:sp>
        <p:nvSpPr>
          <p:cNvPr id="11" name="テキスト ボックス 10"/>
          <p:cNvSpPr txBox="1"/>
          <p:nvPr/>
        </p:nvSpPr>
        <p:spPr>
          <a:xfrm>
            <a:off x="4511824" y="6021288"/>
            <a:ext cx="1080120" cy="369332"/>
          </a:xfrm>
          <a:prstGeom prst="rect">
            <a:avLst/>
          </a:prstGeom>
          <a:noFill/>
        </p:spPr>
        <p:txBody>
          <a:bodyPr wrap="square" rtlCol="0">
            <a:spAutoFit/>
          </a:bodyPr>
          <a:lstStyle/>
          <a:p>
            <a:r>
              <a:rPr lang="en-US" altLang="ja-JP" dirty="0"/>
              <a:t>MG-1</a:t>
            </a:r>
            <a:endParaRPr lang="ja-JP" altLang="en-US" dirty="0"/>
          </a:p>
        </p:txBody>
      </p:sp>
      <p:sp>
        <p:nvSpPr>
          <p:cNvPr id="12" name="テキスト ボックス 11"/>
          <p:cNvSpPr txBox="1"/>
          <p:nvPr/>
        </p:nvSpPr>
        <p:spPr>
          <a:xfrm>
            <a:off x="9155832" y="5733256"/>
            <a:ext cx="1512168" cy="369332"/>
          </a:xfrm>
          <a:prstGeom prst="rect">
            <a:avLst/>
          </a:prstGeom>
          <a:noFill/>
        </p:spPr>
        <p:txBody>
          <a:bodyPr wrap="square" rtlCol="0">
            <a:spAutoFit/>
          </a:bodyPr>
          <a:lstStyle/>
          <a:p>
            <a:r>
              <a:rPr lang="en-US" altLang="ja-JP" dirty="0"/>
              <a:t>MARTRICE</a:t>
            </a:r>
            <a:endParaRPr lang="ja-JP" altLang="en-US" dirty="0"/>
          </a:p>
        </p:txBody>
      </p:sp>
      <p:sp>
        <p:nvSpPr>
          <p:cNvPr id="13" name="テキスト ボックス 12"/>
          <p:cNvSpPr txBox="1"/>
          <p:nvPr/>
        </p:nvSpPr>
        <p:spPr>
          <a:xfrm>
            <a:off x="8976320" y="3861048"/>
            <a:ext cx="1512168" cy="369332"/>
          </a:xfrm>
          <a:prstGeom prst="rect">
            <a:avLst/>
          </a:prstGeom>
          <a:noFill/>
        </p:spPr>
        <p:txBody>
          <a:bodyPr wrap="square" rtlCol="0">
            <a:spAutoFit/>
          </a:bodyPr>
          <a:lstStyle/>
          <a:p>
            <a:r>
              <a:rPr lang="en-US" altLang="ja-JP" dirty="0"/>
              <a:t>Phantom4 </a:t>
            </a:r>
            <a:endParaRPr lang="ja-JP" altLang="en-US" dirty="0"/>
          </a:p>
        </p:txBody>
      </p:sp>
      <p:sp>
        <p:nvSpPr>
          <p:cNvPr id="14" name="テキスト ボックス 13"/>
          <p:cNvSpPr txBox="1"/>
          <p:nvPr/>
        </p:nvSpPr>
        <p:spPr>
          <a:xfrm>
            <a:off x="8400256" y="1484784"/>
            <a:ext cx="1152128" cy="369332"/>
          </a:xfrm>
          <a:prstGeom prst="rect">
            <a:avLst/>
          </a:prstGeom>
          <a:noFill/>
        </p:spPr>
        <p:txBody>
          <a:bodyPr wrap="square" rtlCol="0">
            <a:spAutoFit/>
          </a:bodyPr>
          <a:lstStyle/>
          <a:p>
            <a:r>
              <a:rPr lang="en-US" altLang="ja-JP" dirty="0" err="1"/>
              <a:t>Erida</a:t>
            </a:r>
            <a:r>
              <a:rPr lang="en-US" altLang="ja-JP" dirty="0"/>
              <a:t> </a:t>
            </a:r>
            <a:endParaRPr lang="ja-JP"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1788653" y="2148649"/>
            <a:ext cx="8490331" cy="2273546"/>
          </a:xfrm>
        </p:spPr>
        <p:txBody>
          <a:bodyPr/>
          <a:lstStyle/>
          <a:p>
            <a:r>
              <a:rPr kumimoji="1" lang="ja-JP" altLang="en-US" dirty="0"/>
              <a:t>ドローンプログラム</a:t>
            </a:r>
          </a:p>
        </p:txBody>
      </p:sp>
      <p:sp>
        <p:nvSpPr>
          <p:cNvPr id="5" name="スライド番号プレースホルダ 4"/>
          <p:cNvSpPr>
            <a:spLocks noGrp="1"/>
          </p:cNvSpPr>
          <p:nvPr>
            <p:ph type="sldNum" sz="quarter" idx="12"/>
          </p:nvPr>
        </p:nvSpPr>
        <p:spPr>
          <a:xfrm>
            <a:off x="8708161" y="6041881"/>
            <a:ext cx="1959840" cy="326880"/>
          </a:xfrm>
        </p:spPr>
        <p:txBody>
          <a:bodyPr/>
          <a:lstStyle/>
          <a:p>
            <a:fld id="{B305E52F-D494-4612-9F93-C5DB4A8441D8}" type="slidenum">
              <a:rPr kumimoji="1" lang="ja-JP" altLang="en-US" smtClean="0"/>
              <a:pPr/>
              <a:t>60</a:t>
            </a:fld>
            <a:endParaRPr kumimoji="1" lang="ja-JP"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08FEA30B-CB24-48BE-9708-8FF0DE7D5CE7}"/>
              </a:ext>
            </a:extLst>
          </p:cNvPr>
          <p:cNvPicPr>
            <a:picLocks noChangeAspect="1"/>
          </p:cNvPicPr>
          <p:nvPr/>
        </p:nvPicPr>
        <p:blipFill>
          <a:blip r:embed="rId2"/>
          <a:stretch>
            <a:fillRect/>
          </a:stretch>
        </p:blipFill>
        <p:spPr>
          <a:xfrm>
            <a:off x="8891599" y="4326035"/>
            <a:ext cx="665212" cy="335016"/>
          </a:xfrm>
          <a:prstGeom prst="rect">
            <a:avLst/>
          </a:prstGeom>
        </p:spPr>
      </p:pic>
      <p:sp>
        <p:nvSpPr>
          <p:cNvPr id="2" name="タイトル 1">
            <a:extLst>
              <a:ext uri="{FF2B5EF4-FFF2-40B4-BE49-F238E27FC236}">
                <a16:creationId xmlns:a16="http://schemas.microsoft.com/office/drawing/2014/main" id="{DD11BDF2-9551-4329-937A-B006FEEF731E}"/>
              </a:ext>
            </a:extLst>
          </p:cNvPr>
          <p:cNvSpPr>
            <a:spLocks noGrp="1"/>
          </p:cNvSpPr>
          <p:nvPr>
            <p:ph type="title"/>
          </p:nvPr>
        </p:nvSpPr>
        <p:spPr/>
        <p:txBody>
          <a:bodyPr>
            <a:normAutofit fontScale="90000"/>
          </a:bodyPr>
          <a:lstStyle/>
          <a:p>
            <a:r>
              <a:rPr kumimoji="1" lang="ja-JP" altLang="en-US" dirty="0"/>
              <a:t>２．</a:t>
            </a:r>
            <a:r>
              <a:rPr lang="ja-JP" altLang="en-US" sz="2903" b="1" dirty="0"/>
              <a:t>ドローンプログラムによる飛行体験</a:t>
            </a:r>
            <a:endParaRPr kumimoji="1" lang="ja-JP" altLang="en-US" dirty="0"/>
          </a:p>
        </p:txBody>
      </p:sp>
      <p:sp>
        <p:nvSpPr>
          <p:cNvPr id="3" name="コンテンツ プレースホルダー 2">
            <a:extLst>
              <a:ext uri="{FF2B5EF4-FFF2-40B4-BE49-F238E27FC236}">
                <a16:creationId xmlns:a16="http://schemas.microsoft.com/office/drawing/2014/main" id="{E39FACB0-985A-484A-A3BE-1C3A5A14533C}"/>
              </a:ext>
            </a:extLst>
          </p:cNvPr>
          <p:cNvSpPr>
            <a:spLocks noGrp="1"/>
          </p:cNvSpPr>
          <p:nvPr>
            <p:ph idx="1"/>
          </p:nvPr>
        </p:nvSpPr>
        <p:spPr>
          <a:xfrm>
            <a:off x="1860998" y="1370842"/>
            <a:ext cx="8490331" cy="4571717"/>
          </a:xfrm>
        </p:spPr>
        <p:txBody>
          <a:bodyPr>
            <a:normAutofit/>
          </a:bodyPr>
          <a:lstStyle/>
          <a:p>
            <a:pPr marL="0" indent="0">
              <a:buNone/>
            </a:pPr>
            <a:r>
              <a:rPr lang="ja-JP" altLang="en-US" sz="2903" b="1" dirty="0"/>
              <a:t>ドローンをプログラムで飛ばす</a:t>
            </a:r>
          </a:p>
        </p:txBody>
      </p:sp>
      <p:sp>
        <p:nvSpPr>
          <p:cNvPr id="4" name="スライド番号プレースホルダー 3">
            <a:extLst>
              <a:ext uri="{FF2B5EF4-FFF2-40B4-BE49-F238E27FC236}">
                <a16:creationId xmlns:a16="http://schemas.microsoft.com/office/drawing/2014/main" id="{972E3A53-258E-4D24-94F9-C2F7238CF1BE}"/>
              </a:ext>
            </a:extLst>
          </p:cNvPr>
          <p:cNvSpPr>
            <a:spLocks noGrp="1"/>
          </p:cNvSpPr>
          <p:nvPr>
            <p:ph type="sldNum" sz="quarter" idx="12"/>
          </p:nvPr>
        </p:nvSpPr>
        <p:spPr/>
        <p:txBody>
          <a:bodyPr/>
          <a:lstStyle/>
          <a:p>
            <a:fld id="{B305E52F-D494-4612-9F93-C5DB4A8441D8}" type="slidenum">
              <a:rPr kumimoji="1" lang="ja-JP" altLang="en-US" smtClean="0"/>
              <a:pPr/>
              <a:t>61</a:t>
            </a:fld>
            <a:endParaRPr kumimoji="1" lang="ja-JP" altLang="en-US" dirty="0"/>
          </a:p>
        </p:txBody>
      </p:sp>
      <p:cxnSp>
        <p:nvCxnSpPr>
          <p:cNvPr id="10" name="直線矢印コネクタ 9">
            <a:extLst>
              <a:ext uri="{FF2B5EF4-FFF2-40B4-BE49-F238E27FC236}">
                <a16:creationId xmlns:a16="http://schemas.microsoft.com/office/drawing/2014/main" id="{391B8D63-F6CB-4FE9-8225-3A98F4040526}"/>
              </a:ext>
            </a:extLst>
          </p:cNvPr>
          <p:cNvCxnSpPr>
            <a:cxnSpLocks/>
          </p:cNvCxnSpPr>
          <p:nvPr/>
        </p:nvCxnSpPr>
        <p:spPr>
          <a:xfrm flipV="1">
            <a:off x="5233121" y="3545329"/>
            <a:ext cx="0" cy="184500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2" name="直線矢印コネクタ 11">
            <a:extLst>
              <a:ext uri="{FF2B5EF4-FFF2-40B4-BE49-F238E27FC236}">
                <a16:creationId xmlns:a16="http://schemas.microsoft.com/office/drawing/2014/main" id="{B2571B3C-DEE8-4E81-9EE4-612297F35F4A}"/>
              </a:ext>
            </a:extLst>
          </p:cNvPr>
          <p:cNvCxnSpPr>
            <a:cxnSpLocks/>
          </p:cNvCxnSpPr>
          <p:nvPr/>
        </p:nvCxnSpPr>
        <p:spPr>
          <a:xfrm flipV="1">
            <a:off x="5205047" y="2505038"/>
            <a:ext cx="1253483" cy="9585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4" name="直線矢印コネクタ 13">
            <a:extLst>
              <a:ext uri="{FF2B5EF4-FFF2-40B4-BE49-F238E27FC236}">
                <a16:creationId xmlns:a16="http://schemas.microsoft.com/office/drawing/2014/main" id="{76F7F75E-CB48-4AA1-B634-649D32C8EEFE}"/>
              </a:ext>
            </a:extLst>
          </p:cNvPr>
          <p:cNvCxnSpPr>
            <a:cxnSpLocks/>
          </p:cNvCxnSpPr>
          <p:nvPr/>
        </p:nvCxnSpPr>
        <p:spPr>
          <a:xfrm>
            <a:off x="6498487" y="2526351"/>
            <a:ext cx="1293205" cy="63785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539E477A-B506-47C1-A50F-9F9D6567080B}"/>
              </a:ext>
            </a:extLst>
          </p:cNvPr>
          <p:cNvSpPr txBox="1"/>
          <p:nvPr/>
        </p:nvSpPr>
        <p:spPr>
          <a:xfrm>
            <a:off x="5386733" y="4220894"/>
            <a:ext cx="1190989" cy="343620"/>
          </a:xfrm>
          <a:prstGeom prst="rect">
            <a:avLst/>
          </a:prstGeom>
          <a:noFill/>
          <a:ln w="57150">
            <a:noFill/>
          </a:ln>
        </p:spPr>
        <p:txBody>
          <a:bodyPr wrap="square" rtlCol="0">
            <a:spAutoFit/>
          </a:bodyPr>
          <a:lstStyle/>
          <a:p>
            <a:r>
              <a:rPr lang="ja-JP" altLang="en-US" sz="1633" dirty="0"/>
              <a:t>離陸</a:t>
            </a:r>
          </a:p>
        </p:txBody>
      </p:sp>
      <p:sp>
        <p:nvSpPr>
          <p:cNvPr id="34" name="テキスト ボックス 33">
            <a:extLst>
              <a:ext uri="{FF2B5EF4-FFF2-40B4-BE49-F238E27FC236}">
                <a16:creationId xmlns:a16="http://schemas.microsoft.com/office/drawing/2014/main" id="{AED9C537-1991-4A15-92C5-94B82CE0AFD6}"/>
              </a:ext>
            </a:extLst>
          </p:cNvPr>
          <p:cNvSpPr txBox="1"/>
          <p:nvPr/>
        </p:nvSpPr>
        <p:spPr>
          <a:xfrm>
            <a:off x="4679491" y="2673469"/>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35" name="テキスト ボックス 34">
            <a:extLst>
              <a:ext uri="{FF2B5EF4-FFF2-40B4-BE49-F238E27FC236}">
                <a16:creationId xmlns:a16="http://schemas.microsoft.com/office/drawing/2014/main" id="{74FBA3CB-4D8B-440C-82F2-BE1F7D6C25EE}"/>
              </a:ext>
            </a:extLst>
          </p:cNvPr>
          <p:cNvSpPr txBox="1"/>
          <p:nvPr/>
        </p:nvSpPr>
        <p:spPr>
          <a:xfrm>
            <a:off x="8025771" y="2898314"/>
            <a:ext cx="1190989" cy="343620"/>
          </a:xfrm>
          <a:prstGeom prst="rect">
            <a:avLst/>
          </a:prstGeom>
          <a:noFill/>
          <a:ln w="57150">
            <a:noFill/>
          </a:ln>
        </p:spPr>
        <p:txBody>
          <a:bodyPr wrap="square" rtlCol="0">
            <a:spAutoFit/>
          </a:bodyPr>
          <a:lstStyle/>
          <a:p>
            <a:r>
              <a:rPr lang="ja-JP" altLang="en-US" sz="1633" dirty="0"/>
              <a:t>前に</a:t>
            </a:r>
            <a:r>
              <a:rPr lang="en-US" altLang="ja-JP" sz="1633" dirty="0"/>
              <a:t>80cm</a:t>
            </a:r>
            <a:endParaRPr lang="ja-JP" altLang="en-US" sz="1633" dirty="0"/>
          </a:p>
        </p:txBody>
      </p:sp>
      <p:sp>
        <p:nvSpPr>
          <p:cNvPr id="37" name="テキスト ボックス 36">
            <a:extLst>
              <a:ext uri="{FF2B5EF4-FFF2-40B4-BE49-F238E27FC236}">
                <a16:creationId xmlns:a16="http://schemas.microsoft.com/office/drawing/2014/main" id="{8ADCF603-92AD-4C6A-8309-4A9B66181C55}"/>
              </a:ext>
            </a:extLst>
          </p:cNvPr>
          <p:cNvSpPr txBox="1"/>
          <p:nvPr/>
        </p:nvSpPr>
        <p:spPr>
          <a:xfrm>
            <a:off x="6744072" y="2290473"/>
            <a:ext cx="1190989" cy="343620"/>
          </a:xfrm>
          <a:prstGeom prst="rect">
            <a:avLst/>
          </a:prstGeom>
          <a:noFill/>
          <a:ln w="57150">
            <a:noFill/>
          </a:ln>
        </p:spPr>
        <p:txBody>
          <a:bodyPr wrap="square" rtlCol="0">
            <a:spAutoFit/>
          </a:bodyPr>
          <a:lstStyle/>
          <a:p>
            <a:r>
              <a:rPr lang="ja-JP" altLang="en-US" sz="1633" dirty="0"/>
              <a:t>右に</a:t>
            </a:r>
            <a:r>
              <a:rPr lang="en-US" altLang="ja-JP" sz="1633" dirty="0"/>
              <a:t>80cm</a:t>
            </a:r>
            <a:endParaRPr lang="ja-JP" altLang="en-US" sz="1633" dirty="0"/>
          </a:p>
        </p:txBody>
      </p:sp>
      <p:cxnSp>
        <p:nvCxnSpPr>
          <p:cNvPr id="42" name="直線矢印コネクタ 41">
            <a:extLst>
              <a:ext uri="{FF2B5EF4-FFF2-40B4-BE49-F238E27FC236}">
                <a16:creationId xmlns:a16="http://schemas.microsoft.com/office/drawing/2014/main" id="{7C0F2602-3188-4572-9156-2820BC96BB7E}"/>
              </a:ext>
            </a:extLst>
          </p:cNvPr>
          <p:cNvCxnSpPr>
            <a:cxnSpLocks/>
          </p:cNvCxnSpPr>
          <p:nvPr/>
        </p:nvCxnSpPr>
        <p:spPr>
          <a:xfrm flipH="1">
            <a:off x="9242851" y="1997419"/>
            <a:ext cx="16872" cy="235330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pic>
        <p:nvPicPr>
          <p:cNvPr id="44" name="図 43">
            <a:extLst>
              <a:ext uri="{FF2B5EF4-FFF2-40B4-BE49-F238E27FC236}">
                <a16:creationId xmlns:a16="http://schemas.microsoft.com/office/drawing/2014/main" id="{EFA03D76-5D0F-4CDB-8067-1F38F925D7A5}"/>
              </a:ext>
            </a:extLst>
          </p:cNvPr>
          <p:cNvPicPr>
            <a:picLocks noChangeAspect="1"/>
          </p:cNvPicPr>
          <p:nvPr/>
        </p:nvPicPr>
        <p:blipFill>
          <a:blip r:embed="rId2"/>
          <a:stretch>
            <a:fillRect/>
          </a:stretch>
        </p:blipFill>
        <p:spPr>
          <a:xfrm>
            <a:off x="4931497" y="5406287"/>
            <a:ext cx="665212" cy="335016"/>
          </a:xfrm>
          <a:prstGeom prst="rect">
            <a:avLst/>
          </a:prstGeom>
        </p:spPr>
      </p:pic>
      <p:sp>
        <p:nvSpPr>
          <p:cNvPr id="24" name="テキスト ボックス 23">
            <a:extLst>
              <a:ext uri="{FF2B5EF4-FFF2-40B4-BE49-F238E27FC236}">
                <a16:creationId xmlns:a16="http://schemas.microsoft.com/office/drawing/2014/main" id="{D313CE00-3A8B-495D-A3A9-25015DF7D369}"/>
              </a:ext>
            </a:extLst>
          </p:cNvPr>
          <p:cNvSpPr txBox="1"/>
          <p:nvPr/>
        </p:nvSpPr>
        <p:spPr>
          <a:xfrm>
            <a:off x="9331968" y="2830450"/>
            <a:ext cx="1190989" cy="343620"/>
          </a:xfrm>
          <a:prstGeom prst="rect">
            <a:avLst/>
          </a:prstGeom>
          <a:noFill/>
          <a:ln w="57150">
            <a:noFill/>
          </a:ln>
        </p:spPr>
        <p:txBody>
          <a:bodyPr wrap="square" rtlCol="0">
            <a:spAutoFit/>
          </a:bodyPr>
          <a:lstStyle/>
          <a:p>
            <a:r>
              <a:rPr lang="ja-JP" altLang="en-US" sz="1633" dirty="0"/>
              <a:t>着陸</a:t>
            </a:r>
          </a:p>
        </p:txBody>
      </p:sp>
      <p:pic>
        <p:nvPicPr>
          <p:cNvPr id="6" name="図 5">
            <a:extLst>
              <a:ext uri="{FF2B5EF4-FFF2-40B4-BE49-F238E27FC236}">
                <a16:creationId xmlns:a16="http://schemas.microsoft.com/office/drawing/2014/main" id="{A4D329E8-8C4A-4182-974A-3F9BC356D6ED}"/>
              </a:ext>
            </a:extLst>
          </p:cNvPr>
          <p:cNvPicPr>
            <a:picLocks noChangeAspect="1"/>
          </p:cNvPicPr>
          <p:nvPr/>
        </p:nvPicPr>
        <p:blipFill>
          <a:blip r:embed="rId3"/>
          <a:stretch>
            <a:fillRect/>
          </a:stretch>
        </p:blipFill>
        <p:spPr>
          <a:xfrm flipH="1">
            <a:off x="1892094" y="4529673"/>
            <a:ext cx="682560" cy="1123200"/>
          </a:xfrm>
          <a:prstGeom prst="rect">
            <a:avLst/>
          </a:prstGeom>
        </p:spPr>
      </p:pic>
      <p:sp>
        <p:nvSpPr>
          <p:cNvPr id="26" name="テキスト ボックス 25">
            <a:extLst>
              <a:ext uri="{FF2B5EF4-FFF2-40B4-BE49-F238E27FC236}">
                <a16:creationId xmlns:a16="http://schemas.microsoft.com/office/drawing/2014/main" id="{96AF0F50-F092-44C4-8133-A37DF442BA5A}"/>
              </a:ext>
            </a:extLst>
          </p:cNvPr>
          <p:cNvSpPr txBox="1"/>
          <p:nvPr/>
        </p:nvSpPr>
        <p:spPr>
          <a:xfrm>
            <a:off x="3152760" y="5001233"/>
            <a:ext cx="1190989" cy="343620"/>
          </a:xfrm>
          <a:prstGeom prst="rect">
            <a:avLst/>
          </a:prstGeom>
          <a:noFill/>
          <a:ln w="57150">
            <a:noFill/>
          </a:ln>
        </p:spPr>
        <p:txBody>
          <a:bodyPr wrap="square" rtlCol="0">
            <a:spAutoFit/>
          </a:bodyPr>
          <a:lstStyle/>
          <a:p>
            <a:r>
              <a:rPr lang="en-US" altLang="ja-JP" sz="1633" b="1" dirty="0">
                <a:solidFill>
                  <a:srgbClr val="FF0000"/>
                </a:solidFill>
                <a:highlight>
                  <a:srgbClr val="FFFF00"/>
                </a:highlight>
              </a:rPr>
              <a:t>80cm</a:t>
            </a:r>
            <a:r>
              <a:rPr lang="ja-JP" altLang="en-US" sz="1633" b="1" dirty="0">
                <a:solidFill>
                  <a:srgbClr val="FF0000"/>
                </a:solidFill>
                <a:highlight>
                  <a:srgbClr val="FFFF00"/>
                </a:highlight>
              </a:rPr>
              <a:t>手前</a:t>
            </a:r>
          </a:p>
        </p:txBody>
      </p:sp>
      <p:sp>
        <p:nvSpPr>
          <p:cNvPr id="7" name="矢印: 左右 6">
            <a:extLst>
              <a:ext uri="{FF2B5EF4-FFF2-40B4-BE49-F238E27FC236}">
                <a16:creationId xmlns:a16="http://schemas.microsoft.com/office/drawing/2014/main" id="{102BEF0A-65EA-4AF2-8E16-BBC555DC3628}"/>
              </a:ext>
            </a:extLst>
          </p:cNvPr>
          <p:cNvSpPr/>
          <p:nvPr/>
        </p:nvSpPr>
        <p:spPr>
          <a:xfrm>
            <a:off x="2720177" y="5474083"/>
            <a:ext cx="2148417" cy="17039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cxnSp>
        <p:nvCxnSpPr>
          <p:cNvPr id="29" name="直線矢印コネクタ 28">
            <a:extLst>
              <a:ext uri="{FF2B5EF4-FFF2-40B4-BE49-F238E27FC236}">
                <a16:creationId xmlns:a16="http://schemas.microsoft.com/office/drawing/2014/main" id="{A03E0844-7938-4476-9118-8304689E221A}"/>
              </a:ext>
            </a:extLst>
          </p:cNvPr>
          <p:cNvCxnSpPr>
            <a:cxnSpLocks/>
          </p:cNvCxnSpPr>
          <p:nvPr/>
        </p:nvCxnSpPr>
        <p:spPr>
          <a:xfrm flipV="1">
            <a:off x="7811615" y="1979641"/>
            <a:ext cx="1397701" cy="117722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平行四辺形 10">
            <a:extLst>
              <a:ext uri="{FF2B5EF4-FFF2-40B4-BE49-F238E27FC236}">
                <a16:creationId xmlns:a16="http://schemas.microsoft.com/office/drawing/2014/main" id="{618A6354-4B85-4880-99C6-B85A6639FE57}"/>
              </a:ext>
            </a:extLst>
          </p:cNvPr>
          <p:cNvSpPr/>
          <p:nvPr/>
        </p:nvSpPr>
        <p:spPr>
          <a:xfrm rot="5400000">
            <a:off x="2092830" y="5460843"/>
            <a:ext cx="1012402" cy="170399"/>
          </a:xfrm>
          <a:prstGeom prst="parallelogram">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p>
        </p:txBody>
      </p:sp>
      <p:pic>
        <p:nvPicPr>
          <p:cNvPr id="9" name="図 8">
            <a:extLst>
              <a:ext uri="{FF2B5EF4-FFF2-40B4-BE49-F238E27FC236}">
                <a16:creationId xmlns:a16="http://schemas.microsoft.com/office/drawing/2014/main" id="{04575F97-B55F-7E25-CB6D-027B285139FA}"/>
              </a:ext>
            </a:extLst>
          </p:cNvPr>
          <p:cNvPicPr>
            <a:picLocks noChangeAspect="1"/>
          </p:cNvPicPr>
          <p:nvPr/>
        </p:nvPicPr>
        <p:blipFill>
          <a:blip r:embed="rId4"/>
          <a:stretch>
            <a:fillRect/>
          </a:stretch>
        </p:blipFill>
        <p:spPr>
          <a:xfrm>
            <a:off x="4998722" y="5375714"/>
            <a:ext cx="530762" cy="338952"/>
          </a:xfrm>
          <a:prstGeom prst="rect">
            <a:avLst/>
          </a:prstGeom>
        </p:spPr>
      </p:pic>
      <p:pic>
        <p:nvPicPr>
          <p:cNvPr id="16" name="図 15">
            <a:extLst>
              <a:ext uri="{FF2B5EF4-FFF2-40B4-BE49-F238E27FC236}">
                <a16:creationId xmlns:a16="http://schemas.microsoft.com/office/drawing/2014/main" id="{9698F7B2-A814-788B-66F6-8A2560C1D628}"/>
              </a:ext>
            </a:extLst>
          </p:cNvPr>
          <p:cNvPicPr>
            <a:picLocks noChangeAspect="1"/>
          </p:cNvPicPr>
          <p:nvPr/>
        </p:nvPicPr>
        <p:blipFill>
          <a:blip r:embed="rId4"/>
          <a:stretch>
            <a:fillRect/>
          </a:stretch>
        </p:blipFill>
        <p:spPr>
          <a:xfrm>
            <a:off x="10700203" y="1370842"/>
            <a:ext cx="530762" cy="338952"/>
          </a:xfrm>
          <a:prstGeom prst="rect">
            <a:avLst/>
          </a:prstGeom>
        </p:spPr>
      </p:pic>
    </p:spTree>
    <p:extLst>
      <p:ext uri="{BB962C8B-B14F-4D97-AF65-F5344CB8AC3E}">
        <p14:creationId xmlns:p14="http://schemas.microsoft.com/office/powerpoint/2010/main" val="10194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15000" decel="50000" fill="hold" nodeType="clickEffect">
                                  <p:stCondLst>
                                    <p:cond delay="0"/>
                                  </p:stCondLst>
                                  <p:childTnLst>
                                    <p:animMotion origin="layout" path="M -0.00065 -0.00671 L -0.00065 -0.00671 L 0.0013 -0.02268 L -0.00156 -0.31203 L 0.10104 -0.44722 L 0.20365 -0.35763 L 0.31719 -0.51898 L 0.32813 -0.5155 L 0.32604 -0.15601 L 0.32604 -0.15601 L 0.32214 -0.14722 " pathEditMode="relative" ptsTypes="AAAAAAAAAAA">
                                      <p:cBhvr>
                                        <p:cTn id="6" dur="20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28833-155E-A926-2C5B-0ED304C4C019}"/>
              </a:ext>
            </a:extLst>
          </p:cNvPr>
          <p:cNvSpPr>
            <a:spLocks noGrp="1"/>
          </p:cNvSpPr>
          <p:nvPr>
            <p:ph type="title"/>
          </p:nvPr>
        </p:nvSpPr>
        <p:spPr>
          <a:xfrm>
            <a:off x="1981200" y="2420888"/>
            <a:ext cx="8229600" cy="706090"/>
          </a:xfrm>
        </p:spPr>
        <p:txBody>
          <a:bodyPr>
            <a:normAutofit fontScale="90000"/>
          </a:bodyPr>
          <a:lstStyle/>
          <a:p>
            <a:pPr algn="ctr"/>
            <a:r>
              <a:rPr kumimoji="1" lang="ja-JP" altLang="en-US" dirty="0"/>
              <a:t>バックアップスライド</a:t>
            </a:r>
          </a:p>
        </p:txBody>
      </p:sp>
      <p:sp>
        <p:nvSpPr>
          <p:cNvPr id="4" name="スライド番号プレースホルダー 3">
            <a:extLst>
              <a:ext uri="{FF2B5EF4-FFF2-40B4-BE49-F238E27FC236}">
                <a16:creationId xmlns:a16="http://schemas.microsoft.com/office/drawing/2014/main" id="{0DA49318-C224-0ED2-1201-5B6978AA0D20}"/>
              </a:ext>
            </a:extLst>
          </p:cNvPr>
          <p:cNvSpPr>
            <a:spLocks noGrp="1"/>
          </p:cNvSpPr>
          <p:nvPr>
            <p:ph type="sldNum" sz="quarter" idx="12"/>
          </p:nvPr>
        </p:nvSpPr>
        <p:spPr/>
        <p:txBody>
          <a:bodyPr/>
          <a:lstStyle/>
          <a:p>
            <a:fld id="{D9A4BA3D-E6E8-4189-8F95-D61D0C963793}" type="slidenum">
              <a:rPr kumimoji="1" lang="ja-JP" altLang="en-US" smtClean="0"/>
              <a:pPr/>
              <a:t>62</a:t>
            </a:fld>
            <a:endParaRPr kumimoji="1" lang="ja-JP" altLang="en-US" dirty="0"/>
          </a:p>
        </p:txBody>
      </p:sp>
    </p:spTree>
    <p:extLst>
      <p:ext uri="{BB962C8B-B14F-4D97-AF65-F5344CB8AC3E}">
        <p14:creationId xmlns:p14="http://schemas.microsoft.com/office/powerpoint/2010/main" val="2488326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プログラムを書いてみよう！</a:t>
            </a:r>
          </a:p>
        </p:txBody>
      </p:sp>
      <p:sp>
        <p:nvSpPr>
          <p:cNvPr id="3" name="コンテンツ プレースホルダ 2"/>
          <p:cNvSpPr>
            <a:spLocks noGrp="1"/>
          </p:cNvSpPr>
          <p:nvPr>
            <p:ph idx="1"/>
          </p:nvPr>
        </p:nvSpPr>
        <p:spPr>
          <a:xfrm>
            <a:off x="1850551" y="1200265"/>
            <a:ext cx="8490331" cy="606838"/>
          </a:xfrm>
        </p:spPr>
        <p:txBody>
          <a:bodyPr vert="horz" lIns="84673" tIns="42337" rIns="84673" bIns="42337" rtlCol="0">
            <a:normAutofit/>
          </a:bodyPr>
          <a:lstStyle/>
          <a:p>
            <a:pPr>
              <a:buNone/>
            </a:pPr>
            <a:r>
              <a:rPr lang="ja-JP" altLang="en-US" b="1" dirty="0"/>
              <a:t>一番最初に実施すること＝＞「離陸」を選択</a:t>
            </a:r>
            <a:endParaRPr kumimoji="1" lang="ja-JP" altLang="en-US"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63</a:t>
            </a:fld>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1818620" y="2080119"/>
            <a:ext cx="3899768" cy="349719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222055" y="2078437"/>
            <a:ext cx="4033426" cy="3498879"/>
          </a:xfrm>
          <a:prstGeom prst="rect">
            <a:avLst/>
          </a:prstGeom>
          <a:noFill/>
          <a:ln w="9525">
            <a:noFill/>
            <a:miter lim="800000"/>
            <a:headEnd/>
            <a:tailEnd/>
          </a:ln>
        </p:spPr>
      </p:pic>
      <p:sp>
        <p:nvSpPr>
          <p:cNvPr id="8" name="円/楕円 7"/>
          <p:cNvSpPr/>
          <p:nvPr/>
        </p:nvSpPr>
        <p:spPr>
          <a:xfrm>
            <a:off x="3541893" y="2587147"/>
            <a:ext cx="1621741" cy="9100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9" name="円/楕円 8"/>
          <p:cNvSpPr/>
          <p:nvPr/>
        </p:nvSpPr>
        <p:spPr>
          <a:xfrm>
            <a:off x="8273000" y="1887272"/>
            <a:ext cx="2213904" cy="13109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10" name="テキスト ボックス 9"/>
          <p:cNvSpPr txBox="1"/>
          <p:nvPr/>
        </p:nvSpPr>
        <p:spPr>
          <a:xfrm>
            <a:off x="7132006" y="3705210"/>
            <a:ext cx="3057786" cy="1470495"/>
          </a:xfrm>
          <a:prstGeom prst="rect">
            <a:avLst/>
          </a:prstGeom>
          <a:solidFill>
            <a:srgbClr val="002060"/>
          </a:solidFill>
        </p:spPr>
        <p:txBody>
          <a:bodyPr wrap="square" lIns="84673" tIns="42337" rIns="84673" bIns="42337" rtlCol="0">
            <a:spAutoFit/>
          </a:bodyPr>
          <a:lstStyle/>
          <a:p>
            <a:r>
              <a:rPr lang="ja-JP" altLang="en-US" sz="2200" b="1" dirty="0">
                <a:solidFill>
                  <a:schemeClr val="bg1"/>
                </a:solidFill>
              </a:rPr>
              <a:t>プログラムを実施する</a:t>
            </a:r>
            <a:endParaRPr lang="en-US" altLang="ja-JP" sz="2200" b="1" dirty="0">
              <a:solidFill>
                <a:schemeClr val="bg1"/>
              </a:solidFill>
            </a:endParaRPr>
          </a:p>
          <a:p>
            <a:r>
              <a:rPr lang="ja-JP" altLang="en-US" sz="2200" b="1" dirty="0">
                <a:solidFill>
                  <a:schemeClr val="bg1"/>
                </a:solidFill>
              </a:rPr>
              <a:t>順番に並べて行く。</a:t>
            </a:r>
            <a:endParaRPr lang="en-US" altLang="ja-JP" sz="2200" b="1" dirty="0">
              <a:solidFill>
                <a:schemeClr val="bg1"/>
              </a:solidFill>
            </a:endParaRPr>
          </a:p>
          <a:p>
            <a:r>
              <a:rPr lang="ja-JP" altLang="en-US" sz="2200" b="1" dirty="0">
                <a:solidFill>
                  <a:schemeClr val="bg1"/>
                </a:solidFill>
              </a:rPr>
              <a:t>（記載する）</a:t>
            </a:r>
            <a:endParaRPr lang="en-US" altLang="ja-JP" sz="2200" b="1" dirty="0">
              <a:solidFill>
                <a:schemeClr val="bg1"/>
              </a:solidFill>
            </a:endParaRPr>
          </a:p>
          <a:p>
            <a:r>
              <a:rPr lang="ja-JP" altLang="en-US" sz="2200" b="1" dirty="0">
                <a:solidFill>
                  <a:schemeClr val="bg1"/>
                </a:solidFill>
              </a:rPr>
              <a:t>くっつける！！</a:t>
            </a:r>
          </a:p>
        </p:txBody>
      </p:sp>
      <p:sp>
        <p:nvSpPr>
          <p:cNvPr id="13" name="右矢印 12"/>
          <p:cNvSpPr/>
          <p:nvPr/>
        </p:nvSpPr>
        <p:spPr>
          <a:xfrm>
            <a:off x="5807378" y="3341189"/>
            <a:ext cx="359011" cy="1287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420710" y="2028114"/>
            <a:ext cx="4046342" cy="352331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1909922" y="2058835"/>
            <a:ext cx="3971735" cy="3435555"/>
          </a:xfrm>
          <a:prstGeom prst="rect">
            <a:avLst/>
          </a:prstGeom>
          <a:noFill/>
          <a:ln w="9525">
            <a:noFill/>
            <a:miter lim="800000"/>
            <a:headEnd/>
            <a:tailEnd/>
          </a:ln>
        </p:spPr>
      </p:pic>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プログラムを書いてみよう！</a:t>
            </a:r>
          </a:p>
        </p:txBody>
      </p:sp>
      <p:sp>
        <p:nvSpPr>
          <p:cNvPr id="3" name="コンテンツ プレースホルダ 2"/>
          <p:cNvSpPr>
            <a:spLocks noGrp="1"/>
          </p:cNvSpPr>
          <p:nvPr>
            <p:ph idx="1"/>
          </p:nvPr>
        </p:nvSpPr>
        <p:spPr>
          <a:xfrm>
            <a:off x="1850551" y="1200265"/>
            <a:ext cx="8490331" cy="606838"/>
          </a:xfrm>
        </p:spPr>
        <p:txBody>
          <a:bodyPr vert="horz" lIns="84673" tIns="42337" rIns="84673" bIns="42337" rtlCol="0">
            <a:normAutofit/>
          </a:bodyPr>
          <a:lstStyle/>
          <a:p>
            <a:pPr>
              <a:buNone/>
            </a:pPr>
            <a:r>
              <a:rPr lang="ja-JP" altLang="en-US" b="1" dirty="0"/>
              <a:t>次に実施すること＝＞「前に進む」を選択</a:t>
            </a:r>
            <a:endParaRPr kumimoji="1" lang="ja-JP" altLang="en-US"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64</a:t>
            </a:fld>
            <a:endParaRPr kumimoji="1" lang="ja-JP" altLang="en-US" dirty="0"/>
          </a:p>
        </p:txBody>
      </p:sp>
      <p:sp>
        <p:nvSpPr>
          <p:cNvPr id="8" name="円/楕円 7"/>
          <p:cNvSpPr/>
          <p:nvPr/>
        </p:nvSpPr>
        <p:spPr>
          <a:xfrm>
            <a:off x="4396093" y="2925165"/>
            <a:ext cx="1621741" cy="91005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9" name="円/楕円 8"/>
          <p:cNvSpPr/>
          <p:nvPr/>
        </p:nvSpPr>
        <p:spPr>
          <a:xfrm>
            <a:off x="8454097" y="1809268"/>
            <a:ext cx="2213904" cy="15839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10" name="テキスト ボックス 9"/>
          <p:cNvSpPr txBox="1"/>
          <p:nvPr/>
        </p:nvSpPr>
        <p:spPr>
          <a:xfrm>
            <a:off x="7107246" y="3978225"/>
            <a:ext cx="3057786" cy="1470495"/>
          </a:xfrm>
          <a:prstGeom prst="rect">
            <a:avLst/>
          </a:prstGeom>
          <a:solidFill>
            <a:srgbClr val="002060"/>
          </a:solidFill>
        </p:spPr>
        <p:txBody>
          <a:bodyPr wrap="square" lIns="84673" tIns="42337" rIns="84673" bIns="42337" rtlCol="0">
            <a:spAutoFit/>
          </a:bodyPr>
          <a:lstStyle/>
          <a:p>
            <a:r>
              <a:rPr lang="ja-JP" altLang="en-US" sz="2200" b="1" dirty="0">
                <a:solidFill>
                  <a:schemeClr val="bg1"/>
                </a:solidFill>
              </a:rPr>
              <a:t>プログラムを実施する</a:t>
            </a:r>
            <a:endParaRPr lang="en-US" altLang="ja-JP" sz="2200" b="1" dirty="0">
              <a:solidFill>
                <a:schemeClr val="bg1"/>
              </a:solidFill>
            </a:endParaRPr>
          </a:p>
          <a:p>
            <a:r>
              <a:rPr lang="ja-JP" altLang="en-US" sz="2200" b="1" dirty="0">
                <a:solidFill>
                  <a:schemeClr val="bg1"/>
                </a:solidFill>
              </a:rPr>
              <a:t>順番に並べて行く。</a:t>
            </a:r>
            <a:endParaRPr lang="en-US" altLang="ja-JP" sz="2200" b="1" dirty="0">
              <a:solidFill>
                <a:schemeClr val="bg1"/>
              </a:solidFill>
            </a:endParaRPr>
          </a:p>
          <a:p>
            <a:r>
              <a:rPr lang="ja-JP" altLang="en-US" sz="2200" b="1" dirty="0">
                <a:solidFill>
                  <a:schemeClr val="bg1"/>
                </a:solidFill>
              </a:rPr>
              <a:t>（記載する）</a:t>
            </a:r>
            <a:endParaRPr lang="en-US" altLang="ja-JP" sz="2200" b="1" dirty="0">
              <a:solidFill>
                <a:schemeClr val="bg1"/>
              </a:solidFill>
            </a:endParaRPr>
          </a:p>
          <a:p>
            <a:r>
              <a:rPr lang="ja-JP" altLang="en-US" sz="2200" b="1" dirty="0">
                <a:solidFill>
                  <a:schemeClr val="bg1"/>
                </a:solidFill>
              </a:rPr>
              <a:t>くっつける！！</a:t>
            </a:r>
          </a:p>
        </p:txBody>
      </p:sp>
      <p:sp>
        <p:nvSpPr>
          <p:cNvPr id="13" name="右矢印 12"/>
          <p:cNvSpPr/>
          <p:nvPr/>
        </p:nvSpPr>
        <p:spPr>
          <a:xfrm>
            <a:off x="5807378" y="3341189"/>
            <a:ext cx="359011" cy="12870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93364" y="1690095"/>
            <a:ext cx="6250890" cy="5091428"/>
          </a:xfrm>
          <a:prstGeom prst="rect">
            <a:avLst/>
          </a:prstGeom>
          <a:noFill/>
          <a:ln w="9525">
            <a:noFill/>
            <a:miter lim="800000"/>
            <a:headEnd/>
            <a:tailEnd/>
          </a:ln>
        </p:spPr>
      </p:pic>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プログラムを書いてみよう！</a:t>
            </a:r>
          </a:p>
        </p:txBody>
      </p:sp>
      <p:sp>
        <p:nvSpPr>
          <p:cNvPr id="3" name="コンテンツ プレースホルダ 2"/>
          <p:cNvSpPr>
            <a:spLocks noGrp="1"/>
          </p:cNvSpPr>
          <p:nvPr>
            <p:ph idx="1"/>
          </p:nvPr>
        </p:nvSpPr>
        <p:spPr>
          <a:xfrm>
            <a:off x="1850551" y="1200265"/>
            <a:ext cx="8490331" cy="606838"/>
          </a:xfrm>
        </p:spPr>
        <p:txBody>
          <a:bodyPr vert="horz" lIns="84673" tIns="42337" rIns="84673" bIns="42337" rtlCol="0">
            <a:normAutofit/>
          </a:bodyPr>
          <a:lstStyle/>
          <a:p>
            <a:pPr>
              <a:buNone/>
            </a:pPr>
            <a:r>
              <a:rPr lang="ja-JP" altLang="en-US" b="1" dirty="0"/>
              <a:t>次に実施すること＝＞「着陸」を選択する</a:t>
            </a:r>
            <a:endParaRPr kumimoji="1" lang="ja-JP" altLang="en-US"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65</a:t>
            </a:fld>
            <a:endParaRPr kumimoji="1" lang="ja-JP" altLang="en-US" dirty="0"/>
          </a:p>
        </p:txBody>
      </p:sp>
      <p:sp>
        <p:nvSpPr>
          <p:cNvPr id="9" name="円/楕円 8"/>
          <p:cNvSpPr/>
          <p:nvPr/>
        </p:nvSpPr>
        <p:spPr>
          <a:xfrm>
            <a:off x="5272511" y="1315237"/>
            <a:ext cx="2874627" cy="2923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10" name="テキスト ボックス 9"/>
          <p:cNvSpPr txBox="1"/>
          <p:nvPr/>
        </p:nvSpPr>
        <p:spPr>
          <a:xfrm>
            <a:off x="5064595" y="4459252"/>
            <a:ext cx="3057786" cy="1470495"/>
          </a:xfrm>
          <a:prstGeom prst="rect">
            <a:avLst/>
          </a:prstGeom>
          <a:solidFill>
            <a:srgbClr val="002060"/>
          </a:solidFill>
        </p:spPr>
        <p:txBody>
          <a:bodyPr wrap="square" lIns="84673" tIns="42337" rIns="84673" bIns="42337" rtlCol="0">
            <a:spAutoFit/>
          </a:bodyPr>
          <a:lstStyle/>
          <a:p>
            <a:r>
              <a:rPr lang="ja-JP" altLang="en-US" sz="2200" b="1" dirty="0">
                <a:solidFill>
                  <a:schemeClr val="bg1"/>
                </a:solidFill>
              </a:rPr>
              <a:t>プログラムを実施する</a:t>
            </a:r>
            <a:endParaRPr lang="en-US" altLang="ja-JP" sz="2200" b="1" dirty="0">
              <a:solidFill>
                <a:schemeClr val="bg1"/>
              </a:solidFill>
            </a:endParaRPr>
          </a:p>
          <a:p>
            <a:r>
              <a:rPr lang="ja-JP" altLang="en-US" sz="2200" b="1" dirty="0">
                <a:solidFill>
                  <a:schemeClr val="bg1"/>
                </a:solidFill>
              </a:rPr>
              <a:t>順番に並べて行く。</a:t>
            </a:r>
            <a:endParaRPr lang="en-US" altLang="ja-JP" sz="2200" b="1" dirty="0">
              <a:solidFill>
                <a:schemeClr val="bg1"/>
              </a:solidFill>
            </a:endParaRPr>
          </a:p>
          <a:p>
            <a:r>
              <a:rPr lang="ja-JP" altLang="en-US" sz="2200" b="1" dirty="0">
                <a:solidFill>
                  <a:schemeClr val="bg1"/>
                </a:solidFill>
              </a:rPr>
              <a:t>（記載する）</a:t>
            </a:r>
            <a:endParaRPr lang="en-US" altLang="ja-JP" sz="2200" b="1" dirty="0">
              <a:solidFill>
                <a:schemeClr val="bg1"/>
              </a:solidFill>
            </a:endParaRPr>
          </a:p>
          <a:p>
            <a:r>
              <a:rPr lang="ja-JP" altLang="en-US" sz="2200" b="1" dirty="0">
                <a:solidFill>
                  <a:schemeClr val="bg1"/>
                </a:solidFill>
              </a:rPr>
              <a:t>くっつける！！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実際に飛ばしてみよう。</a:t>
            </a:r>
          </a:p>
        </p:txBody>
      </p:sp>
      <p:sp>
        <p:nvSpPr>
          <p:cNvPr id="3" name="コンテンツ プレースホルダ 2"/>
          <p:cNvSpPr>
            <a:spLocks noGrp="1"/>
          </p:cNvSpPr>
          <p:nvPr>
            <p:ph idx="1"/>
          </p:nvPr>
        </p:nvSpPr>
        <p:spPr/>
        <p:txBody>
          <a:bodyPr vert="horz" lIns="84673" tIns="42337" rIns="84673" bIns="42337" rtlCol="0">
            <a:normAutofit/>
          </a:bodyPr>
          <a:lstStyle/>
          <a:p>
            <a:pPr>
              <a:buNone/>
            </a:pPr>
            <a:r>
              <a:rPr lang="ja-JP" altLang="en-US" sz="3000" dirty="0"/>
              <a:t>最初に</a:t>
            </a:r>
            <a:r>
              <a:rPr lang="en-US" altLang="ja-JP" sz="3000" dirty="0"/>
              <a:t>WiFi</a:t>
            </a:r>
            <a:r>
              <a:rPr lang="ja-JP" altLang="en-US" sz="3000" dirty="0"/>
              <a:t>でドローンを接続します。</a:t>
            </a:r>
            <a:endParaRPr lang="en-US" altLang="ja-JP" sz="3000" dirty="0"/>
          </a:p>
          <a:p>
            <a:pPr>
              <a:buNone/>
            </a:pPr>
            <a:r>
              <a:rPr lang="ja-JP" altLang="en-US" sz="3000" dirty="0"/>
              <a:t>　　ドローンの電源を押して下さい。</a:t>
            </a:r>
            <a:endParaRPr lang="en-US" altLang="ja-JP" sz="3000" dirty="0"/>
          </a:p>
          <a:p>
            <a:pPr>
              <a:buNone/>
            </a:pPr>
            <a:r>
              <a:rPr lang="ja-JP" altLang="en-US" sz="3000" dirty="0"/>
              <a:t>　　リンクが取れると</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66</a:t>
            </a:fld>
            <a:endParaRPr kumimoji="1" lang="ja-JP" altLang="en-US" dirty="0"/>
          </a:p>
        </p:txBody>
      </p:sp>
      <p:pic>
        <p:nvPicPr>
          <p:cNvPr id="5122" name="Picture 2"/>
          <p:cNvPicPr>
            <a:picLocks noChangeAspect="1" noChangeArrowheads="1"/>
          </p:cNvPicPr>
          <p:nvPr/>
        </p:nvPicPr>
        <p:blipFill>
          <a:blip r:embed="rId2" cstate="print"/>
          <a:srcRect/>
          <a:stretch>
            <a:fillRect/>
          </a:stretch>
        </p:blipFill>
        <p:spPr bwMode="auto">
          <a:xfrm>
            <a:off x="1921442" y="3012380"/>
            <a:ext cx="3991679" cy="3153399"/>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817440" y="4920823"/>
            <a:ext cx="3153600" cy="158785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6912480" y="2643393"/>
            <a:ext cx="3078720" cy="1760635"/>
          </a:xfrm>
          <a:prstGeom prst="rect">
            <a:avLst/>
          </a:prstGeom>
          <a:noFill/>
          <a:ln w="9525">
            <a:noFill/>
            <a:miter lim="800000"/>
            <a:headEnd/>
            <a:tailEnd/>
          </a:ln>
        </p:spPr>
      </p:pic>
      <p:sp>
        <p:nvSpPr>
          <p:cNvPr id="9" name="円/楕円 8"/>
          <p:cNvSpPr/>
          <p:nvPr/>
        </p:nvSpPr>
        <p:spPr>
          <a:xfrm>
            <a:off x="2232480" y="2830911"/>
            <a:ext cx="1244160" cy="707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pic>
        <p:nvPicPr>
          <p:cNvPr id="5125" name="Picture 5" descr="C:\Users\Kondoh\AppData\Local\Microsoft\Windows\Temporary Internet Files\Content.IE5\O1QTJ27L\down-47585_640[1].png"/>
          <p:cNvPicPr>
            <a:picLocks noChangeAspect="1" noChangeArrowheads="1"/>
          </p:cNvPicPr>
          <p:nvPr/>
        </p:nvPicPr>
        <p:blipFill>
          <a:blip r:embed="rId5" cstate="print"/>
          <a:srcRect/>
          <a:stretch>
            <a:fillRect/>
          </a:stretch>
        </p:blipFill>
        <p:spPr bwMode="auto">
          <a:xfrm rot="17227470">
            <a:off x="4142378" y="822403"/>
            <a:ext cx="1999480" cy="3807932"/>
          </a:xfrm>
          <a:prstGeom prst="rect">
            <a:avLst/>
          </a:prstGeom>
          <a:noFill/>
        </p:spPr>
      </p:pic>
      <p:sp>
        <p:nvSpPr>
          <p:cNvPr id="11" name="下矢印 10"/>
          <p:cNvSpPr/>
          <p:nvPr/>
        </p:nvSpPr>
        <p:spPr>
          <a:xfrm>
            <a:off x="7727520" y="4482274"/>
            <a:ext cx="1365120" cy="39923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additive="base">
                                        <p:cTn id="11" dur="500" fill="hold"/>
                                        <p:tgtEl>
                                          <p:spTgt spid="5124"/>
                                        </p:tgtEl>
                                        <p:attrNameLst>
                                          <p:attrName>ppt_x</p:attrName>
                                        </p:attrNameLst>
                                      </p:cBhvr>
                                      <p:tavLst>
                                        <p:tav tm="0">
                                          <p:val>
                                            <p:strVal val="0-#ppt_w/2"/>
                                          </p:val>
                                        </p:tav>
                                        <p:tav tm="100000">
                                          <p:val>
                                            <p:strVal val="#ppt_x"/>
                                          </p:val>
                                        </p:tav>
                                      </p:tavLst>
                                    </p:anim>
                                    <p:anim calcmode="lin" valueType="num">
                                      <p:cBhvr additive="base">
                                        <p:cTn id="12" dur="500" fill="hold"/>
                                        <p:tgtEl>
                                          <p:spTgt spid="512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5123"/>
                                        </p:tgtEl>
                                        <p:attrNameLst>
                                          <p:attrName>style.visibility</p:attrName>
                                        </p:attrNameLst>
                                      </p:cBhvr>
                                      <p:to>
                                        <p:strVal val="visible"/>
                                      </p:to>
                                    </p:set>
                                    <p:anim calcmode="lin" valueType="num">
                                      <p:cBhvr additive="base">
                                        <p:cTn id="21" dur="500" fill="hold"/>
                                        <p:tgtEl>
                                          <p:spTgt spid="5123"/>
                                        </p:tgtEl>
                                        <p:attrNameLst>
                                          <p:attrName>ppt_x</p:attrName>
                                        </p:attrNameLst>
                                      </p:cBhvr>
                                      <p:tavLst>
                                        <p:tav tm="0">
                                          <p:val>
                                            <p:strVal val="0-#ppt_w/2"/>
                                          </p:val>
                                        </p:tav>
                                        <p:tav tm="100000">
                                          <p:val>
                                            <p:strVal val="#ppt_x"/>
                                          </p:val>
                                        </p:tav>
                                      </p:tavLst>
                                    </p:anim>
                                    <p:anim calcmode="lin" valueType="num">
                                      <p:cBhvr additive="base">
                                        <p:cTn id="22"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安全を確認してフライト</a:t>
            </a:r>
          </a:p>
        </p:txBody>
      </p:sp>
      <p:sp>
        <p:nvSpPr>
          <p:cNvPr id="3" name="コンテンツ プレースホルダ 2"/>
          <p:cNvSpPr>
            <a:spLocks noGrp="1"/>
          </p:cNvSpPr>
          <p:nvPr>
            <p:ph idx="1"/>
          </p:nvPr>
        </p:nvSpPr>
        <p:spPr>
          <a:xfrm>
            <a:off x="1696802" y="1236558"/>
            <a:ext cx="5823359" cy="4801058"/>
          </a:xfrm>
        </p:spPr>
        <p:txBody>
          <a:bodyPr vert="horz" lIns="84673" tIns="42337" rIns="84673" bIns="42337" rtlCol="0">
            <a:normAutofit/>
          </a:bodyPr>
          <a:lstStyle/>
          <a:p>
            <a:pPr>
              <a:buNone/>
            </a:pPr>
            <a:r>
              <a:rPr lang="ja-JP" altLang="en-US" sz="4100" b="1" dirty="0"/>
              <a:t>左の</a:t>
            </a:r>
            <a:endParaRPr lang="en-US" altLang="ja-JP" sz="4100" b="1" dirty="0"/>
          </a:p>
          <a:p>
            <a:pPr>
              <a:buNone/>
            </a:pPr>
            <a:r>
              <a:rPr lang="ja-JP" altLang="en-US" sz="4100" b="1" dirty="0"/>
              <a:t>「タップしてスタート」</a:t>
            </a:r>
            <a:endParaRPr lang="en-US" altLang="ja-JP" sz="4100" b="1" dirty="0"/>
          </a:p>
          <a:p>
            <a:pPr>
              <a:buNone/>
            </a:pPr>
            <a:r>
              <a:rPr lang="ja-JP" altLang="en-US" sz="4100" b="1" dirty="0"/>
              <a:t>を押すとフライトが</a:t>
            </a:r>
            <a:endParaRPr lang="en-US" altLang="ja-JP" sz="4100" b="1" dirty="0"/>
          </a:p>
          <a:p>
            <a:pPr>
              <a:buNone/>
            </a:pPr>
            <a:r>
              <a:rPr lang="ja-JP" altLang="en-US" sz="4100" b="1" dirty="0"/>
              <a:t>開始する</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67</a:t>
            </a:fld>
            <a:endParaRPr kumimoji="1" lang="ja-JP" altLang="en-US" dirty="0"/>
          </a:p>
        </p:txBody>
      </p:sp>
      <p:pic>
        <p:nvPicPr>
          <p:cNvPr id="6146" name="Picture 2"/>
          <p:cNvPicPr>
            <a:picLocks noChangeAspect="1" noChangeArrowheads="1"/>
          </p:cNvPicPr>
          <p:nvPr/>
        </p:nvPicPr>
        <p:blipFill>
          <a:blip r:embed="rId2" cstate="print"/>
          <a:srcRect/>
          <a:stretch>
            <a:fillRect/>
          </a:stretch>
        </p:blipFill>
        <p:spPr bwMode="auto">
          <a:xfrm>
            <a:off x="7105440" y="1524337"/>
            <a:ext cx="3300480" cy="3738354"/>
          </a:xfrm>
          <a:prstGeom prst="rect">
            <a:avLst/>
          </a:prstGeom>
          <a:noFill/>
          <a:ln w="9525">
            <a:noFill/>
            <a:miter lim="800000"/>
            <a:headEnd/>
            <a:tailEnd/>
          </a:ln>
        </p:spPr>
      </p:pic>
      <p:sp>
        <p:nvSpPr>
          <p:cNvPr id="7" name="円/楕円 6"/>
          <p:cNvSpPr/>
          <p:nvPr/>
        </p:nvSpPr>
        <p:spPr>
          <a:xfrm>
            <a:off x="7036320" y="998077"/>
            <a:ext cx="3369600" cy="199615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AE7A2D-01AD-BF7B-9CCA-F0477469A349}"/>
              </a:ext>
            </a:extLst>
          </p:cNvPr>
          <p:cNvSpPr>
            <a:spLocks noGrp="1"/>
          </p:cNvSpPr>
          <p:nvPr>
            <p:ph type="title"/>
          </p:nvPr>
        </p:nvSpPr>
        <p:spPr>
          <a:xfrm>
            <a:off x="1957062" y="2636912"/>
            <a:ext cx="8229600" cy="706090"/>
          </a:xfrm>
        </p:spPr>
        <p:txBody>
          <a:bodyPr>
            <a:normAutofit fontScale="90000"/>
          </a:bodyPr>
          <a:lstStyle/>
          <a:p>
            <a:pPr algn="ctr"/>
            <a:r>
              <a:rPr kumimoji="1" lang="ja-JP" altLang="en-US" dirty="0"/>
              <a:t>応用編のプログラム</a:t>
            </a:r>
          </a:p>
        </p:txBody>
      </p:sp>
      <p:sp>
        <p:nvSpPr>
          <p:cNvPr id="4" name="スライド番号プレースホルダー 3">
            <a:extLst>
              <a:ext uri="{FF2B5EF4-FFF2-40B4-BE49-F238E27FC236}">
                <a16:creationId xmlns:a16="http://schemas.microsoft.com/office/drawing/2014/main" id="{F8762A5D-290C-5E1C-87E9-21278FE486A8}"/>
              </a:ext>
            </a:extLst>
          </p:cNvPr>
          <p:cNvSpPr>
            <a:spLocks noGrp="1"/>
          </p:cNvSpPr>
          <p:nvPr>
            <p:ph type="sldNum" sz="quarter" idx="12"/>
          </p:nvPr>
        </p:nvSpPr>
        <p:spPr/>
        <p:txBody>
          <a:bodyPr/>
          <a:lstStyle/>
          <a:p>
            <a:fld id="{D9A4BA3D-E6E8-4189-8F95-D61D0C963793}" type="slidenum">
              <a:rPr kumimoji="1" lang="ja-JP" altLang="en-US" smtClean="0"/>
              <a:pPr/>
              <a:t>68</a:t>
            </a:fld>
            <a:endParaRPr kumimoji="1" lang="ja-JP" altLang="en-US" dirty="0"/>
          </a:p>
        </p:txBody>
      </p:sp>
    </p:spTree>
    <p:extLst>
      <p:ext uri="{BB962C8B-B14F-4D97-AF65-F5344CB8AC3E}">
        <p14:creationId xmlns:p14="http://schemas.microsoft.com/office/powerpoint/2010/main" val="42470971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kumimoji="1" lang="ja-JP" altLang="en-US" b="1" dirty="0"/>
              <a:t>プログラムの概要</a:t>
            </a:r>
          </a:p>
        </p:txBody>
      </p:sp>
      <p:sp>
        <p:nvSpPr>
          <p:cNvPr id="3" name="コンテンツ プレースホルダ 2"/>
          <p:cNvSpPr>
            <a:spLocks noGrp="1"/>
          </p:cNvSpPr>
          <p:nvPr>
            <p:ph idx="1"/>
          </p:nvPr>
        </p:nvSpPr>
        <p:spPr>
          <a:xfrm>
            <a:off x="1807650" y="1230301"/>
            <a:ext cx="8490331" cy="541834"/>
          </a:xfrm>
        </p:spPr>
        <p:txBody>
          <a:bodyPr vert="horz" lIns="84673" tIns="42337" rIns="84673" bIns="42337" rtlCol="0">
            <a:normAutofit lnSpcReduction="10000"/>
          </a:bodyPr>
          <a:lstStyle/>
          <a:p>
            <a:pPr>
              <a:buNone/>
            </a:pPr>
            <a:r>
              <a:rPr lang="en-US" altLang="ja-JP" b="1" dirty="0">
                <a:solidFill>
                  <a:srgbClr val="FF0000"/>
                </a:solidFill>
              </a:rPr>
              <a:t>XYZ</a:t>
            </a:r>
            <a:r>
              <a:rPr lang="ja-JP" altLang="en-US" b="1" dirty="0">
                <a:solidFill>
                  <a:srgbClr val="FF0000"/>
                </a:solidFill>
              </a:rPr>
              <a:t>に移動</a:t>
            </a:r>
            <a:r>
              <a:rPr lang="ja-JP" altLang="en-US" b="1" dirty="0"/>
              <a:t>　</a:t>
            </a:r>
            <a:r>
              <a:rPr lang="en-US" altLang="ja-JP" b="1" dirty="0"/>
              <a:t>100</a:t>
            </a:r>
            <a:r>
              <a:rPr lang="ja-JP" altLang="en-US" b="1" dirty="0"/>
              <a:t>ｃｍ、</a:t>
            </a:r>
            <a:r>
              <a:rPr lang="en-US" altLang="ja-JP" b="1" dirty="0"/>
              <a:t>100</a:t>
            </a:r>
            <a:r>
              <a:rPr lang="ja-JP" altLang="en-US" b="1" dirty="0"/>
              <a:t>ｃｍ、</a:t>
            </a:r>
            <a:r>
              <a:rPr lang="en-US" altLang="ja-JP" b="1" dirty="0"/>
              <a:t>100</a:t>
            </a:r>
            <a:r>
              <a:rPr lang="ja-JP" altLang="en-US" b="1" dirty="0"/>
              <a:t>ｃｍ　</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69</a:t>
            </a:fld>
            <a:endParaRPr kumimoji="1" lang="ja-JP" altLang="en-US" dirty="0"/>
          </a:p>
        </p:txBody>
      </p:sp>
      <p:grpSp>
        <p:nvGrpSpPr>
          <p:cNvPr id="6" name="グループ化 30"/>
          <p:cNvGrpSpPr/>
          <p:nvPr/>
        </p:nvGrpSpPr>
        <p:grpSpPr>
          <a:xfrm>
            <a:off x="2324839" y="2307781"/>
            <a:ext cx="5834686" cy="3369075"/>
            <a:chOff x="882869" y="2422634"/>
            <a:chExt cx="6432336" cy="3536749"/>
          </a:xfrm>
        </p:grpSpPr>
        <p:cxnSp>
          <p:nvCxnSpPr>
            <p:cNvPr id="7" name="直線矢印コネクタ 6"/>
            <p:cNvCxnSpPr/>
            <p:nvPr/>
          </p:nvCxnSpPr>
          <p:spPr>
            <a:xfrm flipV="1">
              <a:off x="4319738" y="3767959"/>
              <a:ext cx="2286014" cy="219142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882869" y="5943618"/>
              <a:ext cx="3484163" cy="157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4335517" y="2806262"/>
              <a:ext cx="26256" cy="3132097"/>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95398" y="3941378"/>
              <a:ext cx="819807" cy="646331"/>
            </a:xfrm>
            <a:prstGeom prst="rect">
              <a:avLst/>
            </a:prstGeom>
            <a:noFill/>
          </p:spPr>
          <p:txBody>
            <a:bodyPr wrap="square" rtlCol="0">
              <a:spAutoFit/>
            </a:bodyPr>
            <a:lstStyle/>
            <a:p>
              <a:r>
                <a:rPr lang="en-US" altLang="ja-JP" sz="3300" b="1" dirty="0"/>
                <a:t>X</a:t>
              </a:r>
              <a:endParaRPr lang="ja-JP" altLang="en-US" sz="3300" b="1" dirty="0"/>
            </a:p>
          </p:txBody>
        </p:sp>
        <p:sp>
          <p:nvSpPr>
            <p:cNvPr id="22" name="テキスト ボックス 21"/>
            <p:cNvSpPr txBox="1"/>
            <p:nvPr/>
          </p:nvSpPr>
          <p:spPr>
            <a:xfrm>
              <a:off x="1003737" y="5008179"/>
              <a:ext cx="819807" cy="646331"/>
            </a:xfrm>
            <a:prstGeom prst="rect">
              <a:avLst/>
            </a:prstGeom>
            <a:noFill/>
          </p:spPr>
          <p:txBody>
            <a:bodyPr wrap="square" rtlCol="0">
              <a:spAutoFit/>
            </a:bodyPr>
            <a:lstStyle/>
            <a:p>
              <a:r>
                <a:rPr lang="en-US" altLang="ja-JP" sz="3300" b="1" dirty="0"/>
                <a:t>Y</a:t>
              </a:r>
              <a:endParaRPr lang="ja-JP" altLang="en-US" sz="3300" b="1" dirty="0"/>
            </a:p>
          </p:txBody>
        </p:sp>
        <p:sp>
          <p:nvSpPr>
            <p:cNvPr id="23" name="テキスト ボックス 22"/>
            <p:cNvSpPr txBox="1"/>
            <p:nvPr/>
          </p:nvSpPr>
          <p:spPr>
            <a:xfrm>
              <a:off x="4503683" y="2422634"/>
              <a:ext cx="819807" cy="646331"/>
            </a:xfrm>
            <a:prstGeom prst="rect">
              <a:avLst/>
            </a:prstGeom>
            <a:noFill/>
          </p:spPr>
          <p:txBody>
            <a:bodyPr wrap="square" rtlCol="0">
              <a:spAutoFit/>
            </a:bodyPr>
            <a:lstStyle/>
            <a:p>
              <a:r>
                <a:rPr lang="en-US" altLang="ja-JP" sz="3300" b="1" dirty="0"/>
                <a:t>Z</a:t>
              </a:r>
              <a:endParaRPr lang="ja-JP" altLang="en-US" sz="3300" b="1" dirty="0"/>
            </a:p>
          </p:txBody>
        </p:sp>
      </p:grpSp>
      <p:sp>
        <p:nvSpPr>
          <p:cNvPr id="28" name="直方体 27"/>
          <p:cNvSpPr/>
          <p:nvPr/>
        </p:nvSpPr>
        <p:spPr>
          <a:xfrm>
            <a:off x="3566978" y="3123763"/>
            <a:ext cx="2690556" cy="2517358"/>
          </a:xfrm>
          <a:prstGeom prst="cube">
            <a:avLst>
              <a:gd name="adj" fmla="val 32755"/>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sp>
        <p:nvSpPr>
          <p:cNvPr id="32" name="テキスト ボックス 31"/>
          <p:cNvSpPr txBox="1"/>
          <p:nvPr/>
        </p:nvSpPr>
        <p:spPr>
          <a:xfrm>
            <a:off x="5485293" y="4220082"/>
            <a:ext cx="786538" cy="485610"/>
          </a:xfrm>
          <a:prstGeom prst="rect">
            <a:avLst/>
          </a:prstGeom>
          <a:noFill/>
        </p:spPr>
        <p:txBody>
          <a:bodyPr wrap="square" lIns="84673" tIns="42337" rIns="84673" bIns="42337" rtlCol="0">
            <a:spAutoFit/>
          </a:bodyPr>
          <a:lstStyle/>
          <a:p>
            <a:r>
              <a:rPr lang="en-US" altLang="ja-JP" sz="2600" b="1" dirty="0"/>
              <a:t>1</a:t>
            </a:r>
            <a:r>
              <a:rPr lang="ja-JP" altLang="en-US" sz="2600" b="1" dirty="0" err="1"/>
              <a:t>ｍ</a:t>
            </a:r>
            <a:endParaRPr lang="ja-JP" altLang="en-US" sz="2600" b="1" dirty="0"/>
          </a:p>
        </p:txBody>
      </p:sp>
      <p:sp>
        <p:nvSpPr>
          <p:cNvPr id="33" name="テキスト ボックス 32"/>
          <p:cNvSpPr txBox="1"/>
          <p:nvPr/>
        </p:nvSpPr>
        <p:spPr>
          <a:xfrm>
            <a:off x="3993252" y="5611758"/>
            <a:ext cx="786538" cy="485610"/>
          </a:xfrm>
          <a:prstGeom prst="rect">
            <a:avLst/>
          </a:prstGeom>
          <a:noFill/>
        </p:spPr>
        <p:txBody>
          <a:bodyPr wrap="square" lIns="84673" tIns="42337" rIns="84673" bIns="42337" rtlCol="0">
            <a:spAutoFit/>
          </a:bodyPr>
          <a:lstStyle/>
          <a:p>
            <a:r>
              <a:rPr lang="en-US" altLang="ja-JP" sz="2600" b="1" dirty="0"/>
              <a:t>1</a:t>
            </a:r>
            <a:r>
              <a:rPr lang="ja-JP" altLang="en-US" sz="2600" b="1" dirty="0" err="1"/>
              <a:t>ｍ</a:t>
            </a:r>
            <a:endParaRPr lang="ja-JP" altLang="en-US" sz="2600" b="1" dirty="0"/>
          </a:p>
        </p:txBody>
      </p:sp>
      <p:sp>
        <p:nvSpPr>
          <p:cNvPr id="34" name="テキスト ボックス 33"/>
          <p:cNvSpPr txBox="1"/>
          <p:nvPr/>
        </p:nvSpPr>
        <p:spPr>
          <a:xfrm>
            <a:off x="5904780" y="5096139"/>
            <a:ext cx="786538" cy="485610"/>
          </a:xfrm>
          <a:prstGeom prst="rect">
            <a:avLst/>
          </a:prstGeom>
          <a:noFill/>
        </p:spPr>
        <p:txBody>
          <a:bodyPr wrap="square" lIns="84673" tIns="42337" rIns="84673" bIns="42337" rtlCol="0">
            <a:spAutoFit/>
          </a:bodyPr>
          <a:lstStyle/>
          <a:p>
            <a:r>
              <a:rPr lang="en-US" altLang="ja-JP" sz="2600" b="1" dirty="0"/>
              <a:t>1</a:t>
            </a:r>
            <a:r>
              <a:rPr lang="ja-JP" altLang="en-US" sz="2600" b="1" dirty="0" err="1"/>
              <a:t>ｍ</a:t>
            </a:r>
            <a:endParaRPr lang="ja-JP" altLang="en-US" sz="2600" b="1" dirty="0"/>
          </a:p>
        </p:txBody>
      </p:sp>
      <p:cxnSp>
        <p:nvCxnSpPr>
          <p:cNvPr id="36" name="直線矢印コネクタ 35"/>
          <p:cNvCxnSpPr/>
          <p:nvPr/>
        </p:nvCxnSpPr>
        <p:spPr>
          <a:xfrm flipH="1" flipV="1">
            <a:off x="4355537" y="3168817"/>
            <a:ext cx="1086853" cy="243293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7220" name="Picture 4"/>
          <p:cNvPicPr>
            <a:picLocks noChangeAspect="1" noChangeArrowheads="1"/>
          </p:cNvPicPr>
          <p:nvPr/>
        </p:nvPicPr>
        <p:blipFill>
          <a:blip r:embed="rId2" cstate="print"/>
          <a:srcRect/>
          <a:stretch>
            <a:fillRect/>
          </a:stretch>
        </p:blipFill>
        <p:spPr bwMode="auto">
          <a:xfrm>
            <a:off x="4821899" y="5173785"/>
            <a:ext cx="1378427" cy="8315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0-#ppt_w/2"/>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checkerboard(across)">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37220"/>
                                        </p:tgtEl>
                                        <p:attrNameLst>
                                          <p:attrName>style.visibility</p:attrName>
                                        </p:attrNameLst>
                                      </p:cBhvr>
                                      <p:to>
                                        <p:strVal val="visible"/>
                                      </p:to>
                                    </p:set>
                                    <p:animEffect transition="in" filter="checkerboard(across)">
                                      <p:cBhvr>
                                        <p:cTn id="30" dur="500"/>
                                        <p:tgtEl>
                                          <p:spTgt spid="137220"/>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2.71037E-7 4.29264E-6 L -0.12528 -0.35368 " pathEditMode="relative" rAng="0" ptsTypes="AA">
                                      <p:cBhvr>
                                        <p:cTn id="34" dur="2000" fill="hold"/>
                                        <p:tgtEl>
                                          <p:spTgt spid="137220"/>
                                        </p:tgtEl>
                                        <p:attrNameLst>
                                          <p:attrName>ppt_x</p:attrName>
                                          <p:attrName>ppt_y</p:attrName>
                                        </p:attrNameLst>
                                      </p:cBhvr>
                                      <p:rCtr x="-6300" y="-17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a:t>1-2</a:t>
            </a:r>
            <a:r>
              <a:rPr kumimoji="1" lang="ja-JP" altLang="en-US" dirty="0"/>
              <a:t>　トイドローン</a:t>
            </a:r>
          </a:p>
        </p:txBody>
      </p:sp>
      <p:sp>
        <p:nvSpPr>
          <p:cNvPr id="2" name="コンテンツ プレースホルダ 1"/>
          <p:cNvSpPr>
            <a:spLocks noGrp="1"/>
          </p:cNvSpPr>
          <p:nvPr>
            <p:ph idx="1"/>
          </p:nvPr>
        </p:nvSpPr>
        <p:spPr/>
        <p:txBody>
          <a:bodyPr>
            <a:normAutofit lnSpcReduction="10000"/>
          </a:bodyPr>
          <a:lstStyle/>
          <a:p>
            <a:r>
              <a:rPr kumimoji="1" lang="ja-JP" altLang="en-US" dirty="0"/>
              <a:t>風速に対する体制が弱く、室内向け</a:t>
            </a:r>
            <a:endParaRPr kumimoji="1" lang="en-US" altLang="ja-JP" dirty="0"/>
          </a:p>
          <a:p>
            <a:r>
              <a:rPr lang="en-US" altLang="ja-JP" dirty="0"/>
              <a:t>10-20m</a:t>
            </a:r>
            <a:r>
              <a:rPr lang="ja-JP" altLang="en-US" dirty="0"/>
              <a:t>程度の距離の飛行向け</a:t>
            </a:r>
            <a:endParaRPr kumimoji="1" lang="en-US" altLang="ja-JP" dirty="0"/>
          </a:p>
          <a:p>
            <a:r>
              <a:rPr lang="ja-JP" altLang="en-US" dirty="0"/>
              <a:t>安定飛行に対する機能が希薄</a:t>
            </a:r>
            <a:endParaRPr lang="en-US" altLang="ja-JP" dirty="0"/>
          </a:p>
          <a:p>
            <a:pPr>
              <a:buNone/>
            </a:pPr>
            <a:r>
              <a:rPr kumimoji="1" lang="ja-JP" altLang="en-US" dirty="0"/>
              <a:t>　　☞　練習用のドローンとしては、最適</a:t>
            </a:r>
            <a:endParaRPr kumimoji="1" lang="en-US" altLang="ja-JP" dirty="0"/>
          </a:p>
          <a:p>
            <a:pPr>
              <a:buNone/>
            </a:pPr>
            <a:r>
              <a:rPr lang="ja-JP" altLang="en-US" dirty="0"/>
              <a:t>　　　　　航空法の対象外で、規制が少ない</a:t>
            </a:r>
            <a:r>
              <a:rPr kumimoji="1" lang="ja-JP" altLang="en-US" dirty="0"/>
              <a:t>　　</a:t>
            </a:r>
            <a:endParaRPr kumimoji="1" lang="en-US" altLang="ja-JP" dirty="0"/>
          </a:p>
          <a:p>
            <a:r>
              <a:rPr kumimoji="1" lang="ja-JP" altLang="en-US" dirty="0"/>
              <a:t>スマホで操作が可能なものもある。</a:t>
            </a:r>
            <a:endParaRPr kumimoji="1" lang="en-US" altLang="ja-JP" dirty="0"/>
          </a:p>
          <a:p>
            <a:r>
              <a:rPr lang="ja-JP" altLang="en-US" dirty="0"/>
              <a:t>プログラム可能な機種もあり、自動操縦の練習が可能</a:t>
            </a:r>
            <a:endParaRPr lang="en-US" altLang="ja-JP" dirty="0"/>
          </a:p>
          <a:p>
            <a:r>
              <a:rPr kumimoji="1" lang="ja-JP" altLang="en-US" dirty="0"/>
              <a:t>操縦操作は、一般用とあまり変わらない</a:t>
            </a:r>
            <a:endParaRPr kumimoji="1" lang="en-US" altLang="ja-JP" dirty="0"/>
          </a:p>
          <a:p>
            <a:endParaRPr kumimoji="1" lang="ja-JP" altLang="en-US" dirty="0"/>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7</a:t>
            </a:fld>
            <a:endParaRPr kumimoji="1" lang="ja-JP" alt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lang="ja-JP" altLang="en-US" b="1" dirty="0"/>
              <a:t>前に２ｍ上に１</a:t>
            </a:r>
            <a:r>
              <a:rPr lang="en-US" altLang="ja-JP" b="1" dirty="0"/>
              <a:t>m</a:t>
            </a:r>
            <a:r>
              <a:rPr lang="ja-JP" altLang="en-US" b="1" dirty="0"/>
              <a:t>上がるプログラム</a:t>
            </a:r>
            <a:endParaRPr kumimoji="1" lang="ja-JP" altLang="en-US" b="1" dirty="0"/>
          </a:p>
        </p:txBody>
      </p:sp>
      <p:sp>
        <p:nvSpPr>
          <p:cNvPr id="3" name="コンテンツ プレースホルダ 2"/>
          <p:cNvSpPr>
            <a:spLocks noGrp="1"/>
          </p:cNvSpPr>
          <p:nvPr>
            <p:ph idx="1"/>
          </p:nvPr>
        </p:nvSpPr>
        <p:spPr>
          <a:xfrm>
            <a:off x="1807650" y="1230301"/>
            <a:ext cx="8490331" cy="541834"/>
          </a:xfrm>
        </p:spPr>
        <p:txBody>
          <a:bodyPr vert="horz" lIns="84673" tIns="42337" rIns="84673" bIns="42337" rtlCol="0">
            <a:normAutofit lnSpcReduction="10000"/>
          </a:bodyPr>
          <a:lstStyle/>
          <a:p>
            <a:pPr>
              <a:buNone/>
            </a:pPr>
            <a:r>
              <a:rPr lang="en-US" altLang="ja-JP" b="1" dirty="0">
                <a:solidFill>
                  <a:srgbClr val="FF0000"/>
                </a:solidFill>
              </a:rPr>
              <a:t>XYZ</a:t>
            </a:r>
            <a:r>
              <a:rPr lang="ja-JP" altLang="en-US" b="1" dirty="0">
                <a:solidFill>
                  <a:srgbClr val="FF0000"/>
                </a:solidFill>
              </a:rPr>
              <a:t>に移動</a:t>
            </a:r>
            <a:r>
              <a:rPr lang="ja-JP" altLang="en-US" b="1" dirty="0"/>
              <a:t>　</a:t>
            </a:r>
            <a:r>
              <a:rPr lang="en-US" altLang="ja-JP" b="1" dirty="0"/>
              <a:t>200</a:t>
            </a:r>
            <a:r>
              <a:rPr lang="ja-JP" altLang="en-US" b="1" dirty="0"/>
              <a:t>ｃｍ、</a:t>
            </a:r>
            <a:r>
              <a:rPr lang="en-US" altLang="ja-JP" b="1" dirty="0"/>
              <a:t>0</a:t>
            </a:r>
            <a:r>
              <a:rPr lang="ja-JP" altLang="en-US" b="1" dirty="0"/>
              <a:t>ｃｍ、</a:t>
            </a:r>
            <a:r>
              <a:rPr lang="en-US" altLang="ja-JP" b="1" dirty="0"/>
              <a:t>100</a:t>
            </a:r>
            <a:r>
              <a:rPr lang="ja-JP" altLang="en-US" b="1" dirty="0"/>
              <a:t>ｃｍ　</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70</a:t>
            </a:fld>
            <a:endParaRPr kumimoji="1" lang="ja-JP" altLang="en-US" dirty="0"/>
          </a:p>
        </p:txBody>
      </p:sp>
      <p:grpSp>
        <p:nvGrpSpPr>
          <p:cNvPr id="6" name="グループ化 30"/>
          <p:cNvGrpSpPr/>
          <p:nvPr/>
        </p:nvGrpSpPr>
        <p:grpSpPr>
          <a:xfrm>
            <a:off x="2324839" y="2307781"/>
            <a:ext cx="5834686" cy="3369075"/>
            <a:chOff x="882869" y="2422634"/>
            <a:chExt cx="6432336" cy="3536749"/>
          </a:xfrm>
        </p:grpSpPr>
        <p:cxnSp>
          <p:nvCxnSpPr>
            <p:cNvPr id="7" name="直線矢印コネクタ 6"/>
            <p:cNvCxnSpPr/>
            <p:nvPr/>
          </p:nvCxnSpPr>
          <p:spPr>
            <a:xfrm flipV="1">
              <a:off x="4319738" y="3767959"/>
              <a:ext cx="2286014" cy="219142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H="1">
              <a:off x="882869" y="5943618"/>
              <a:ext cx="3484163" cy="157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flipV="1">
              <a:off x="4335517" y="2806262"/>
              <a:ext cx="26256" cy="3132097"/>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495398" y="3941378"/>
              <a:ext cx="819807" cy="646331"/>
            </a:xfrm>
            <a:prstGeom prst="rect">
              <a:avLst/>
            </a:prstGeom>
            <a:noFill/>
          </p:spPr>
          <p:txBody>
            <a:bodyPr wrap="square" rtlCol="0">
              <a:spAutoFit/>
            </a:bodyPr>
            <a:lstStyle/>
            <a:p>
              <a:r>
                <a:rPr lang="en-US" altLang="ja-JP" sz="3300" b="1" dirty="0"/>
                <a:t>X</a:t>
              </a:r>
              <a:endParaRPr lang="ja-JP" altLang="en-US" sz="3300" b="1" dirty="0"/>
            </a:p>
          </p:txBody>
        </p:sp>
        <p:sp>
          <p:nvSpPr>
            <p:cNvPr id="22" name="テキスト ボックス 21"/>
            <p:cNvSpPr txBox="1"/>
            <p:nvPr/>
          </p:nvSpPr>
          <p:spPr>
            <a:xfrm>
              <a:off x="1003737" y="5008179"/>
              <a:ext cx="819807" cy="646331"/>
            </a:xfrm>
            <a:prstGeom prst="rect">
              <a:avLst/>
            </a:prstGeom>
            <a:noFill/>
          </p:spPr>
          <p:txBody>
            <a:bodyPr wrap="square" rtlCol="0">
              <a:spAutoFit/>
            </a:bodyPr>
            <a:lstStyle/>
            <a:p>
              <a:r>
                <a:rPr lang="en-US" altLang="ja-JP" sz="3300" b="1" dirty="0"/>
                <a:t>Y</a:t>
              </a:r>
              <a:endParaRPr lang="ja-JP" altLang="en-US" sz="3300" b="1" dirty="0"/>
            </a:p>
          </p:txBody>
        </p:sp>
        <p:sp>
          <p:nvSpPr>
            <p:cNvPr id="23" name="テキスト ボックス 22"/>
            <p:cNvSpPr txBox="1"/>
            <p:nvPr/>
          </p:nvSpPr>
          <p:spPr>
            <a:xfrm>
              <a:off x="4503683" y="2422634"/>
              <a:ext cx="819807" cy="646331"/>
            </a:xfrm>
            <a:prstGeom prst="rect">
              <a:avLst/>
            </a:prstGeom>
            <a:noFill/>
          </p:spPr>
          <p:txBody>
            <a:bodyPr wrap="square" rtlCol="0">
              <a:spAutoFit/>
            </a:bodyPr>
            <a:lstStyle/>
            <a:p>
              <a:r>
                <a:rPr lang="en-US" altLang="ja-JP" sz="3300" b="1" dirty="0"/>
                <a:t>Z</a:t>
              </a:r>
              <a:endParaRPr lang="ja-JP" altLang="en-US" sz="3300" b="1" dirty="0"/>
            </a:p>
          </p:txBody>
        </p:sp>
      </p:grpSp>
      <p:sp>
        <p:nvSpPr>
          <p:cNvPr id="32" name="テキスト ボックス 31"/>
          <p:cNvSpPr txBox="1"/>
          <p:nvPr/>
        </p:nvSpPr>
        <p:spPr>
          <a:xfrm>
            <a:off x="5485293" y="4220082"/>
            <a:ext cx="786538" cy="485610"/>
          </a:xfrm>
          <a:prstGeom prst="rect">
            <a:avLst/>
          </a:prstGeom>
          <a:noFill/>
        </p:spPr>
        <p:txBody>
          <a:bodyPr wrap="square" lIns="84673" tIns="42337" rIns="84673" bIns="42337" rtlCol="0">
            <a:spAutoFit/>
          </a:bodyPr>
          <a:lstStyle/>
          <a:p>
            <a:r>
              <a:rPr lang="en-US" altLang="ja-JP" sz="2600" b="1" dirty="0"/>
              <a:t>1</a:t>
            </a:r>
            <a:r>
              <a:rPr lang="ja-JP" altLang="en-US" sz="2600" b="1" dirty="0" err="1"/>
              <a:t>ｍ</a:t>
            </a:r>
            <a:endParaRPr lang="ja-JP" altLang="en-US" sz="2600" b="1" dirty="0"/>
          </a:p>
        </p:txBody>
      </p:sp>
      <p:sp>
        <p:nvSpPr>
          <p:cNvPr id="33" name="テキスト ボックス 32"/>
          <p:cNvSpPr txBox="1"/>
          <p:nvPr/>
        </p:nvSpPr>
        <p:spPr>
          <a:xfrm>
            <a:off x="3993252" y="5611758"/>
            <a:ext cx="786538" cy="485610"/>
          </a:xfrm>
          <a:prstGeom prst="rect">
            <a:avLst/>
          </a:prstGeom>
          <a:noFill/>
        </p:spPr>
        <p:txBody>
          <a:bodyPr wrap="square" lIns="84673" tIns="42337" rIns="84673" bIns="42337" rtlCol="0">
            <a:spAutoFit/>
          </a:bodyPr>
          <a:lstStyle/>
          <a:p>
            <a:r>
              <a:rPr lang="en-US" altLang="ja-JP" sz="2600" b="1" dirty="0"/>
              <a:t>0</a:t>
            </a:r>
            <a:r>
              <a:rPr lang="ja-JP" altLang="en-US" sz="2600" b="1" dirty="0" err="1"/>
              <a:t>ｍ</a:t>
            </a:r>
            <a:endParaRPr lang="ja-JP" altLang="en-US" sz="2600" b="1" dirty="0"/>
          </a:p>
        </p:txBody>
      </p:sp>
      <p:sp>
        <p:nvSpPr>
          <p:cNvPr id="34" name="テキスト ボックス 33"/>
          <p:cNvSpPr txBox="1"/>
          <p:nvPr/>
        </p:nvSpPr>
        <p:spPr>
          <a:xfrm>
            <a:off x="5904780" y="5096139"/>
            <a:ext cx="786538" cy="485610"/>
          </a:xfrm>
          <a:prstGeom prst="rect">
            <a:avLst/>
          </a:prstGeom>
          <a:noFill/>
        </p:spPr>
        <p:txBody>
          <a:bodyPr wrap="square" lIns="84673" tIns="42337" rIns="84673" bIns="42337" rtlCol="0">
            <a:spAutoFit/>
          </a:bodyPr>
          <a:lstStyle/>
          <a:p>
            <a:r>
              <a:rPr lang="en-US" altLang="ja-JP" sz="2600" b="1" dirty="0"/>
              <a:t>2</a:t>
            </a:r>
            <a:r>
              <a:rPr lang="ja-JP" altLang="en-US" sz="2600" b="1" dirty="0" err="1"/>
              <a:t>ｍ</a:t>
            </a:r>
            <a:endParaRPr lang="ja-JP" altLang="en-US" sz="2600" b="1" dirty="0"/>
          </a:p>
        </p:txBody>
      </p:sp>
      <p:cxnSp>
        <p:nvCxnSpPr>
          <p:cNvPr id="36" name="直線矢印コネクタ 35"/>
          <p:cNvCxnSpPr/>
          <p:nvPr/>
        </p:nvCxnSpPr>
        <p:spPr>
          <a:xfrm flipV="1">
            <a:off x="5442389" y="2711928"/>
            <a:ext cx="1699570" cy="288982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7220" name="Picture 4"/>
          <p:cNvPicPr>
            <a:picLocks noChangeAspect="1" noChangeArrowheads="1"/>
          </p:cNvPicPr>
          <p:nvPr/>
        </p:nvPicPr>
        <p:blipFill>
          <a:blip r:embed="rId2" cstate="print"/>
          <a:srcRect/>
          <a:stretch>
            <a:fillRect/>
          </a:stretch>
        </p:blipFill>
        <p:spPr bwMode="auto">
          <a:xfrm>
            <a:off x="4847553" y="5155826"/>
            <a:ext cx="1378427" cy="8315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0-#ppt_w/2"/>
                                          </p:val>
                                        </p:tav>
                                        <p:tav tm="100000">
                                          <p:val>
                                            <p:strVal val="#ppt_x"/>
                                          </p:val>
                                        </p:tav>
                                      </p:tavLst>
                                    </p:anim>
                                    <p:anim calcmode="lin" valueType="num">
                                      <p:cBhvr additive="base">
                                        <p:cTn id="1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heckerboard(across)">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137220"/>
                                        </p:tgtEl>
                                        <p:attrNameLst>
                                          <p:attrName>style.visibility</p:attrName>
                                        </p:attrNameLst>
                                      </p:cBhvr>
                                      <p:to>
                                        <p:strVal val="visible"/>
                                      </p:to>
                                    </p:set>
                                    <p:animEffect transition="in" filter="checkerboard(across)">
                                      <p:cBhvr>
                                        <p:cTn id="26" dur="500"/>
                                        <p:tgtEl>
                                          <p:spTgt spid="137220"/>
                                        </p:tgtEl>
                                      </p:cBhvr>
                                    </p:animEffec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1.61311E-6 -3.01962E-7 L 0.1769 -0.40886 " pathEditMode="relative" rAng="0" ptsTypes="AA">
                                      <p:cBhvr>
                                        <p:cTn id="30" dur="2000" fill="hold"/>
                                        <p:tgtEl>
                                          <p:spTgt spid="137220"/>
                                        </p:tgtEl>
                                        <p:attrNameLst>
                                          <p:attrName>ppt_x</p:attrName>
                                          <p:attrName>ppt_y</p:attrName>
                                        </p:attrNameLst>
                                      </p:cBhvr>
                                      <p:rCtr x="8800" y="-20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84673" tIns="42337" rIns="84673" bIns="45720" rtlCol="0" anchor="t" anchorCtr="0">
            <a:normAutofit fontScale="90000"/>
          </a:bodyPr>
          <a:lstStyle/>
          <a:p>
            <a:r>
              <a:rPr lang="ja-JP" altLang="en-US" b="1" dirty="0"/>
              <a:t>前に２ｍ上に１</a:t>
            </a:r>
            <a:r>
              <a:rPr lang="en-US" altLang="ja-JP" b="1" dirty="0"/>
              <a:t>m</a:t>
            </a:r>
            <a:r>
              <a:rPr lang="ja-JP" altLang="en-US" b="1" dirty="0"/>
              <a:t>上がるプログラム</a:t>
            </a:r>
            <a:endParaRPr kumimoji="1" lang="ja-JP" altLang="en-US" b="1" dirty="0"/>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71</a:t>
            </a:fld>
            <a:endParaRPr kumimoji="1" lang="ja-JP" altLang="en-US" dirty="0"/>
          </a:p>
        </p:txBody>
      </p:sp>
      <p:pic>
        <p:nvPicPr>
          <p:cNvPr id="1026" name="Picture 2"/>
          <p:cNvPicPr>
            <a:picLocks noChangeAspect="1" noChangeArrowheads="1"/>
          </p:cNvPicPr>
          <p:nvPr/>
        </p:nvPicPr>
        <p:blipFill>
          <a:blip r:embed="rId2" cstate="print"/>
          <a:srcRect/>
          <a:stretch>
            <a:fillRect/>
          </a:stretch>
        </p:blipFill>
        <p:spPr bwMode="auto">
          <a:xfrm>
            <a:off x="4039680" y="2203331"/>
            <a:ext cx="4112640" cy="2449826"/>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274638"/>
            <a:ext cx="8219256" cy="778098"/>
          </a:xfrm>
        </p:spPr>
        <p:txBody>
          <a:bodyPr vert="horz" lIns="84673" tIns="42337" rIns="84673" bIns="45720" rtlCol="0" anchor="t" anchorCtr="0">
            <a:noAutofit/>
          </a:bodyPr>
          <a:lstStyle/>
          <a:p>
            <a:r>
              <a:rPr lang="en-US" altLang="ja-JP" sz="2800" b="1" dirty="0"/>
              <a:t>50cm</a:t>
            </a:r>
            <a:r>
              <a:rPr lang="ja-JP" altLang="en-US" sz="2800" b="1" dirty="0" err="1"/>
              <a:t>、</a:t>
            </a:r>
            <a:r>
              <a:rPr lang="en-US" altLang="ja-JP" sz="2800" b="1" dirty="0"/>
              <a:t>50cm</a:t>
            </a:r>
            <a:r>
              <a:rPr lang="ja-JP" altLang="en-US" sz="2800" b="1" dirty="0"/>
              <a:t>の点と</a:t>
            </a:r>
            <a:r>
              <a:rPr lang="en-US" altLang="ja-JP" sz="2800" b="1" dirty="0"/>
              <a:t>1m</a:t>
            </a:r>
            <a:r>
              <a:rPr lang="ja-JP" altLang="en-US" sz="2800" b="1" dirty="0"/>
              <a:t>の点を結ぶ半円プログラム</a:t>
            </a:r>
          </a:p>
        </p:txBody>
      </p:sp>
      <p:sp>
        <p:nvSpPr>
          <p:cNvPr id="3" name="コンテンツ プレースホルダ 2"/>
          <p:cNvSpPr>
            <a:spLocks noGrp="1"/>
          </p:cNvSpPr>
          <p:nvPr>
            <p:ph idx="1"/>
          </p:nvPr>
        </p:nvSpPr>
        <p:spPr>
          <a:xfrm>
            <a:off x="1850551" y="1200265"/>
            <a:ext cx="8490331" cy="1007394"/>
          </a:xfrm>
        </p:spPr>
        <p:txBody>
          <a:bodyPr vert="horz" lIns="84673" tIns="42337" rIns="84673" bIns="42337" rtlCol="0">
            <a:normAutofit/>
          </a:bodyPr>
          <a:lstStyle/>
          <a:p>
            <a:pPr>
              <a:buNone/>
            </a:pPr>
            <a:r>
              <a:rPr lang="ja-JP" altLang="en-US" sz="1700" b="1" dirty="0">
                <a:solidFill>
                  <a:srgbClr val="FF0000"/>
                </a:solidFill>
              </a:rPr>
              <a:t>カーブ　</a:t>
            </a:r>
            <a:r>
              <a:rPr lang="en-US" altLang="ja-JP" sz="1700" b="1" dirty="0">
                <a:solidFill>
                  <a:srgbClr val="FF0000"/>
                </a:solidFill>
              </a:rPr>
              <a:t>P1</a:t>
            </a:r>
            <a:r>
              <a:rPr lang="ja-JP" altLang="en-US" sz="1700" b="1" dirty="0">
                <a:solidFill>
                  <a:srgbClr val="FF0000"/>
                </a:solidFill>
              </a:rPr>
              <a:t>　</a:t>
            </a:r>
            <a:r>
              <a:rPr lang="en-US" altLang="ja-JP" sz="1700" b="1" dirty="0">
                <a:solidFill>
                  <a:srgbClr val="FF0000"/>
                </a:solidFill>
              </a:rPr>
              <a:t>X 50cm</a:t>
            </a:r>
            <a:r>
              <a:rPr lang="ja-JP" altLang="en-US" sz="1700" b="1" dirty="0">
                <a:solidFill>
                  <a:srgbClr val="FF0000"/>
                </a:solidFill>
              </a:rPr>
              <a:t>　</a:t>
            </a:r>
            <a:r>
              <a:rPr lang="en-US" altLang="ja-JP" sz="1700" b="1" dirty="0">
                <a:solidFill>
                  <a:srgbClr val="FF0000"/>
                </a:solidFill>
              </a:rPr>
              <a:t>Y50</a:t>
            </a:r>
            <a:r>
              <a:rPr lang="ja-JP" altLang="en-US" sz="1700" b="1" dirty="0">
                <a:solidFill>
                  <a:srgbClr val="FF0000"/>
                </a:solidFill>
              </a:rPr>
              <a:t>ｃｍ　</a:t>
            </a:r>
            <a:r>
              <a:rPr lang="en-US" altLang="ja-JP" sz="1700" b="1" dirty="0">
                <a:solidFill>
                  <a:srgbClr val="FF0000"/>
                </a:solidFill>
              </a:rPr>
              <a:t>Z</a:t>
            </a:r>
            <a:r>
              <a:rPr lang="ja-JP" altLang="en-US" sz="1700" b="1" dirty="0">
                <a:solidFill>
                  <a:srgbClr val="FF0000"/>
                </a:solidFill>
              </a:rPr>
              <a:t>　</a:t>
            </a:r>
            <a:r>
              <a:rPr lang="en-US" altLang="ja-JP" sz="1700" b="1" dirty="0">
                <a:solidFill>
                  <a:srgbClr val="FF0000"/>
                </a:solidFill>
              </a:rPr>
              <a:t>0</a:t>
            </a:r>
            <a:r>
              <a:rPr lang="ja-JP" altLang="en-US" sz="1700" b="1" dirty="0">
                <a:solidFill>
                  <a:srgbClr val="FF0000"/>
                </a:solidFill>
              </a:rPr>
              <a:t>ｃｍ</a:t>
            </a:r>
            <a:r>
              <a:rPr lang="ja-JP" altLang="en-US" sz="1700" b="1" dirty="0"/>
              <a:t>、</a:t>
            </a:r>
            <a:r>
              <a:rPr lang="en-US" altLang="ja-JP" sz="1700" b="1" dirty="0"/>
              <a:t>P2</a:t>
            </a:r>
            <a:r>
              <a:rPr lang="ja-JP" altLang="en-US" sz="1700" b="1" dirty="0"/>
              <a:t>　</a:t>
            </a:r>
            <a:r>
              <a:rPr lang="en-US" altLang="ja-JP" sz="1700" b="1" dirty="0"/>
              <a:t>X</a:t>
            </a:r>
            <a:r>
              <a:rPr lang="ja-JP" altLang="en-US" sz="1700" b="1" dirty="0"/>
              <a:t>　</a:t>
            </a:r>
            <a:r>
              <a:rPr lang="en-US" altLang="ja-JP" sz="1700" b="1" dirty="0"/>
              <a:t>100</a:t>
            </a:r>
            <a:r>
              <a:rPr lang="ja-JP" altLang="en-US" sz="1700" b="1" dirty="0"/>
              <a:t>ｃｍ　</a:t>
            </a:r>
            <a:r>
              <a:rPr lang="en-US" altLang="ja-JP" sz="1700" b="1" dirty="0"/>
              <a:t>Y</a:t>
            </a:r>
            <a:r>
              <a:rPr lang="ja-JP" altLang="en-US" sz="1700" b="1" dirty="0"/>
              <a:t>　</a:t>
            </a:r>
            <a:r>
              <a:rPr lang="en-US" altLang="ja-JP" sz="1700" b="1" dirty="0"/>
              <a:t>0</a:t>
            </a:r>
            <a:r>
              <a:rPr lang="ja-JP" altLang="en-US" sz="1700" b="1" dirty="0"/>
              <a:t>ｃｍ　</a:t>
            </a:r>
            <a:r>
              <a:rPr lang="en-US" altLang="ja-JP" sz="1700" b="1" dirty="0"/>
              <a:t>Z 0cm</a:t>
            </a:r>
          </a:p>
          <a:p>
            <a:pPr algn="r">
              <a:buNone/>
            </a:pPr>
            <a:r>
              <a:rPr lang="ja-JP" altLang="en-US" sz="1700" b="1" dirty="0"/>
              <a:t>　ただし、</a:t>
            </a:r>
            <a:r>
              <a:rPr lang="en-US" altLang="ja-JP" sz="1700" b="1" dirty="0"/>
              <a:t>50</a:t>
            </a:r>
            <a:r>
              <a:rPr lang="ja-JP" altLang="en-US" sz="1700" b="1" dirty="0"/>
              <a:t>ｃｍ以上の数値</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72</a:t>
            </a:fld>
            <a:endParaRPr kumimoji="1" lang="ja-JP" altLang="en-US" dirty="0"/>
          </a:p>
        </p:txBody>
      </p:sp>
      <p:sp>
        <p:nvSpPr>
          <p:cNvPr id="20" name="テキスト ボックス 19"/>
          <p:cNvSpPr txBox="1"/>
          <p:nvPr/>
        </p:nvSpPr>
        <p:spPr>
          <a:xfrm>
            <a:off x="5947682" y="5156212"/>
            <a:ext cx="1182189" cy="498415"/>
          </a:xfrm>
          <a:prstGeom prst="rect">
            <a:avLst/>
          </a:prstGeom>
          <a:noFill/>
        </p:spPr>
        <p:txBody>
          <a:bodyPr wrap="square" lIns="84673" tIns="42337" rIns="84673" bIns="42337" rtlCol="0">
            <a:spAutoFit/>
          </a:bodyPr>
          <a:lstStyle/>
          <a:p>
            <a:r>
              <a:rPr lang="en-US" altLang="ja-JP" sz="2600" b="1" dirty="0"/>
              <a:t>50cm</a:t>
            </a:r>
            <a:endParaRPr lang="ja-JP" altLang="en-US" sz="2600" b="1" dirty="0"/>
          </a:p>
        </p:txBody>
      </p:sp>
      <p:sp>
        <p:nvSpPr>
          <p:cNvPr id="23" name="テキスト ボックス 22"/>
          <p:cNvSpPr txBox="1"/>
          <p:nvPr/>
        </p:nvSpPr>
        <p:spPr>
          <a:xfrm>
            <a:off x="4012322" y="5616767"/>
            <a:ext cx="1182189" cy="498415"/>
          </a:xfrm>
          <a:prstGeom prst="rect">
            <a:avLst/>
          </a:prstGeom>
          <a:noFill/>
        </p:spPr>
        <p:txBody>
          <a:bodyPr wrap="square" lIns="84673" tIns="42337" rIns="84673" bIns="42337" rtlCol="0">
            <a:spAutoFit/>
          </a:bodyPr>
          <a:lstStyle/>
          <a:p>
            <a:r>
              <a:rPr lang="en-US" altLang="ja-JP" sz="2600" b="1" dirty="0"/>
              <a:t>50cm</a:t>
            </a:r>
            <a:endParaRPr lang="ja-JP" altLang="en-US" sz="2600" b="1" dirty="0"/>
          </a:p>
        </p:txBody>
      </p:sp>
      <p:sp>
        <p:nvSpPr>
          <p:cNvPr id="24" name="テキスト ボックス 23"/>
          <p:cNvSpPr txBox="1"/>
          <p:nvPr/>
        </p:nvSpPr>
        <p:spPr>
          <a:xfrm>
            <a:off x="7001166" y="4160011"/>
            <a:ext cx="1182189" cy="485610"/>
          </a:xfrm>
          <a:prstGeom prst="rect">
            <a:avLst/>
          </a:prstGeom>
          <a:noFill/>
        </p:spPr>
        <p:txBody>
          <a:bodyPr wrap="square" lIns="84673" tIns="42337" rIns="84673" bIns="42337" rtlCol="0">
            <a:spAutoFit/>
          </a:bodyPr>
          <a:lstStyle/>
          <a:p>
            <a:r>
              <a:rPr lang="en-US" altLang="ja-JP" sz="2600" b="1" dirty="0"/>
              <a:t>100cm</a:t>
            </a:r>
            <a:endParaRPr lang="ja-JP" altLang="en-US" sz="2600" b="1" dirty="0"/>
          </a:p>
        </p:txBody>
      </p:sp>
      <p:sp>
        <p:nvSpPr>
          <p:cNvPr id="25" name="平行四辺形 24"/>
          <p:cNvSpPr/>
          <p:nvPr/>
        </p:nvSpPr>
        <p:spPr>
          <a:xfrm>
            <a:off x="4026620" y="4610553"/>
            <a:ext cx="2445418" cy="1036248"/>
          </a:xfrm>
          <a:prstGeom prst="parallelogram">
            <a:avLst>
              <a:gd name="adj" fmla="val 103543"/>
            </a:avLst>
          </a:prstGeom>
        </p:spPr>
        <p:style>
          <a:lnRef idx="2">
            <a:schemeClr val="accent1">
              <a:shade val="50000"/>
            </a:schemeClr>
          </a:lnRef>
          <a:fillRef idx="1">
            <a:schemeClr val="accent1"/>
          </a:fillRef>
          <a:effectRef idx="0">
            <a:schemeClr val="accent1"/>
          </a:effectRef>
          <a:fontRef idx="minor">
            <a:schemeClr val="lt1"/>
          </a:fontRef>
        </p:style>
        <p:txBody>
          <a:bodyPr lIns="84673" tIns="42337" rIns="84673" bIns="42337" rtlCol="0" anchor="ctr"/>
          <a:lstStyle/>
          <a:p>
            <a:pPr algn="ctr"/>
            <a:endParaRPr lang="ja-JP" altLang="en-US"/>
          </a:p>
        </p:txBody>
      </p:sp>
      <p:grpSp>
        <p:nvGrpSpPr>
          <p:cNvPr id="6" name="グループ化 9"/>
          <p:cNvGrpSpPr/>
          <p:nvPr/>
        </p:nvGrpSpPr>
        <p:grpSpPr>
          <a:xfrm>
            <a:off x="2324839" y="2307781"/>
            <a:ext cx="5834686" cy="3369075"/>
            <a:chOff x="882869" y="2422634"/>
            <a:chExt cx="6432336" cy="3536749"/>
          </a:xfrm>
        </p:grpSpPr>
        <p:cxnSp>
          <p:nvCxnSpPr>
            <p:cNvPr id="11" name="直線矢印コネクタ 10"/>
            <p:cNvCxnSpPr/>
            <p:nvPr/>
          </p:nvCxnSpPr>
          <p:spPr>
            <a:xfrm flipV="1">
              <a:off x="4319738" y="3137338"/>
              <a:ext cx="2948165" cy="2822045"/>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882869" y="5943618"/>
              <a:ext cx="3484163" cy="157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4335517" y="2806262"/>
              <a:ext cx="26256" cy="3132097"/>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495398" y="3941378"/>
              <a:ext cx="819807" cy="646331"/>
            </a:xfrm>
            <a:prstGeom prst="rect">
              <a:avLst/>
            </a:prstGeom>
            <a:noFill/>
          </p:spPr>
          <p:txBody>
            <a:bodyPr wrap="square" rtlCol="0">
              <a:spAutoFit/>
            </a:bodyPr>
            <a:lstStyle/>
            <a:p>
              <a:r>
                <a:rPr lang="en-US" altLang="ja-JP" sz="3300" b="1" dirty="0"/>
                <a:t>X</a:t>
              </a:r>
              <a:endParaRPr lang="ja-JP" altLang="en-US" sz="3300" b="1" dirty="0"/>
            </a:p>
          </p:txBody>
        </p:sp>
        <p:sp>
          <p:nvSpPr>
            <p:cNvPr id="15" name="テキスト ボックス 14"/>
            <p:cNvSpPr txBox="1"/>
            <p:nvPr/>
          </p:nvSpPr>
          <p:spPr>
            <a:xfrm>
              <a:off x="1003737" y="5008179"/>
              <a:ext cx="819807" cy="646331"/>
            </a:xfrm>
            <a:prstGeom prst="rect">
              <a:avLst/>
            </a:prstGeom>
            <a:noFill/>
          </p:spPr>
          <p:txBody>
            <a:bodyPr wrap="square" rtlCol="0">
              <a:spAutoFit/>
            </a:bodyPr>
            <a:lstStyle/>
            <a:p>
              <a:r>
                <a:rPr lang="en-US" altLang="ja-JP" sz="3300" b="1" dirty="0"/>
                <a:t>Y</a:t>
              </a:r>
              <a:endParaRPr lang="ja-JP" altLang="en-US" sz="3300" b="1" dirty="0"/>
            </a:p>
          </p:txBody>
        </p:sp>
        <p:sp>
          <p:nvSpPr>
            <p:cNvPr id="16" name="テキスト ボックス 15"/>
            <p:cNvSpPr txBox="1"/>
            <p:nvPr/>
          </p:nvSpPr>
          <p:spPr>
            <a:xfrm>
              <a:off x="4503683" y="2422634"/>
              <a:ext cx="819807" cy="646331"/>
            </a:xfrm>
            <a:prstGeom prst="rect">
              <a:avLst/>
            </a:prstGeom>
            <a:noFill/>
          </p:spPr>
          <p:txBody>
            <a:bodyPr wrap="square" rtlCol="0">
              <a:spAutoFit/>
            </a:bodyPr>
            <a:lstStyle/>
            <a:p>
              <a:r>
                <a:rPr lang="en-US" altLang="ja-JP" sz="3300" b="1" dirty="0"/>
                <a:t>Z</a:t>
              </a:r>
              <a:endParaRPr lang="ja-JP" altLang="en-US" sz="3300" b="1" dirty="0"/>
            </a:p>
          </p:txBody>
        </p:sp>
      </p:grpSp>
      <p:pic>
        <p:nvPicPr>
          <p:cNvPr id="22" name="Picture 4"/>
          <p:cNvPicPr>
            <a:picLocks noChangeAspect="1" noChangeArrowheads="1"/>
          </p:cNvPicPr>
          <p:nvPr/>
        </p:nvPicPr>
        <p:blipFill>
          <a:blip r:embed="rId2" cstate="print"/>
          <a:srcRect/>
          <a:stretch>
            <a:fillRect/>
          </a:stretch>
        </p:blipFill>
        <p:spPr bwMode="auto">
          <a:xfrm>
            <a:off x="4762190" y="5365770"/>
            <a:ext cx="1378427" cy="8315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0-#ppt_w/2"/>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nodeType="clickEffect">
                                  <p:stCondLst>
                                    <p:cond delay="0"/>
                                  </p:stCondLst>
                                  <p:childTnLst>
                                    <p:animMotion origin="layout" path="M -1.53119E-6 2.71325E-6 C -0.05718 -0.09764 -0.11405 -0.1944 -0.08302 -0.24378 C -0.05167 -0.29315 0.11421 -0.26692 0.18888 -0.29535 " pathEditMode="relative" rAng="0" ptsTypes="aaA">
                                      <p:cBhvr>
                                        <p:cTn id="25" dur="5000" fill="hold"/>
                                        <p:tgtEl>
                                          <p:spTgt spid="22"/>
                                        </p:tgtEl>
                                        <p:attrNameLst>
                                          <p:attrName>ppt_x</p:attrName>
                                          <p:attrName>ppt_y</p:attrName>
                                        </p:attrNameLst>
                                      </p:cBhvr>
                                      <p:rCtr x="3700" y="-14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274638"/>
            <a:ext cx="8219256" cy="778098"/>
          </a:xfrm>
        </p:spPr>
        <p:txBody>
          <a:bodyPr vert="horz" lIns="84673" tIns="42337" rIns="84673" bIns="45720" rtlCol="0" anchor="t" anchorCtr="0">
            <a:noAutofit/>
          </a:bodyPr>
          <a:lstStyle/>
          <a:p>
            <a:r>
              <a:rPr lang="en-US" altLang="ja-JP" sz="2800" b="1" dirty="0"/>
              <a:t>50cm</a:t>
            </a:r>
            <a:r>
              <a:rPr lang="ja-JP" altLang="en-US" sz="2800" b="1" dirty="0" err="1"/>
              <a:t>、</a:t>
            </a:r>
            <a:r>
              <a:rPr lang="en-US" altLang="ja-JP" sz="2800" b="1" dirty="0"/>
              <a:t>50cm</a:t>
            </a:r>
            <a:r>
              <a:rPr lang="ja-JP" altLang="en-US" sz="2800" b="1" dirty="0"/>
              <a:t>の点と</a:t>
            </a:r>
            <a:r>
              <a:rPr lang="en-US" altLang="ja-JP" sz="2800" b="1" dirty="0"/>
              <a:t>1m</a:t>
            </a:r>
            <a:r>
              <a:rPr lang="ja-JP" altLang="en-US" sz="2800" b="1" dirty="0"/>
              <a:t>の点を結ぶ半円プログラム</a:t>
            </a:r>
          </a:p>
        </p:txBody>
      </p:sp>
      <p:sp>
        <p:nvSpPr>
          <p:cNvPr id="5" name="スライド番号プレースホルダ 4"/>
          <p:cNvSpPr>
            <a:spLocks noGrp="1"/>
          </p:cNvSpPr>
          <p:nvPr>
            <p:ph type="sldNum" sz="quarter" idx="12"/>
          </p:nvPr>
        </p:nvSpPr>
        <p:spPr/>
        <p:txBody>
          <a:bodyPr/>
          <a:lstStyle/>
          <a:p>
            <a:fld id="{B305E52F-D494-4612-9F93-C5DB4A8441D8}" type="slidenum">
              <a:rPr kumimoji="1" lang="ja-JP" altLang="en-US" smtClean="0"/>
              <a:pPr/>
              <a:t>73</a:t>
            </a:fld>
            <a:endParaRPr kumimoji="1" lang="ja-JP" altLang="en-US" dirty="0"/>
          </a:p>
        </p:txBody>
      </p:sp>
      <p:pic>
        <p:nvPicPr>
          <p:cNvPr id="2050" name="Picture 2"/>
          <p:cNvPicPr>
            <a:picLocks noChangeAspect="1" noChangeArrowheads="1"/>
          </p:cNvPicPr>
          <p:nvPr/>
        </p:nvPicPr>
        <p:blipFill>
          <a:blip r:embed="rId2" cstate="print"/>
          <a:srcRect/>
          <a:stretch>
            <a:fillRect/>
          </a:stretch>
        </p:blipFill>
        <p:spPr bwMode="auto">
          <a:xfrm>
            <a:off x="3266400" y="2216943"/>
            <a:ext cx="5659200" cy="242260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a:t>1-2</a:t>
            </a:r>
            <a:r>
              <a:rPr kumimoji="1" lang="ja-JP" altLang="en-US" dirty="0"/>
              <a:t>　トイドローン</a:t>
            </a:r>
          </a:p>
        </p:txBody>
      </p:sp>
      <p:sp>
        <p:nvSpPr>
          <p:cNvPr id="2" name="コンテンツ プレースホルダ 1"/>
          <p:cNvSpPr>
            <a:spLocks noGrp="1"/>
          </p:cNvSpPr>
          <p:nvPr>
            <p:ph idx="1"/>
          </p:nvPr>
        </p:nvSpPr>
        <p:spPr>
          <a:xfrm>
            <a:off x="6737739" y="3336033"/>
            <a:ext cx="2808312" cy="432047"/>
          </a:xfrm>
          <a:noFill/>
        </p:spPr>
        <p:txBody>
          <a:bodyPr>
            <a:normAutofit fontScale="85000" lnSpcReduction="20000"/>
          </a:bodyPr>
          <a:lstStyle/>
          <a:p>
            <a:pPr>
              <a:buNone/>
            </a:pPr>
            <a:r>
              <a:rPr kumimoji="1" lang="ja-JP" altLang="en-US" dirty="0"/>
              <a:t>パロット　マンボ</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8</a:t>
            </a:fld>
            <a:endParaRPr kumimoji="1" lang="ja-JP" altLang="en-US" dirty="0"/>
          </a:p>
        </p:txBody>
      </p:sp>
      <p:pic>
        <p:nvPicPr>
          <p:cNvPr id="21508" name="Picture 4" descr="https://ws-fe.amazon-adsystem.com/widgets/q?_encoding=UTF8&amp;ASIN=B076SZ279F&amp;Format=_SL250_&amp;ID=AsinImage&amp;MarketPlace=JP&amp;ServiceVersion=20070822&amp;WS=1&amp;tag=vivadrone-22"/>
          <p:cNvPicPr>
            <a:picLocks noChangeAspect="1" noChangeArrowheads="1"/>
          </p:cNvPicPr>
          <p:nvPr/>
        </p:nvPicPr>
        <p:blipFill>
          <a:blip r:embed="rId2" cstate="print"/>
          <a:srcRect/>
          <a:stretch>
            <a:fillRect/>
          </a:stretch>
        </p:blipFill>
        <p:spPr bwMode="auto">
          <a:xfrm>
            <a:off x="6951270" y="1170805"/>
            <a:ext cx="2381250" cy="2381250"/>
          </a:xfrm>
          <a:prstGeom prst="rect">
            <a:avLst/>
          </a:prstGeom>
          <a:noFill/>
        </p:spPr>
      </p:pic>
      <p:pic>
        <p:nvPicPr>
          <p:cNvPr id="21510" name="Picture 6" descr="DJI,Tello,å¤è¦³"/>
          <p:cNvPicPr>
            <a:picLocks noChangeAspect="1" noChangeArrowheads="1"/>
          </p:cNvPicPr>
          <p:nvPr/>
        </p:nvPicPr>
        <p:blipFill>
          <a:blip r:embed="rId3" cstate="print"/>
          <a:srcRect/>
          <a:stretch>
            <a:fillRect/>
          </a:stretch>
        </p:blipFill>
        <p:spPr bwMode="auto">
          <a:xfrm>
            <a:off x="2707568" y="1428750"/>
            <a:ext cx="2667000" cy="2000251"/>
          </a:xfrm>
          <a:prstGeom prst="rect">
            <a:avLst/>
          </a:prstGeom>
          <a:noFill/>
        </p:spPr>
      </p:pic>
      <p:sp>
        <p:nvSpPr>
          <p:cNvPr id="8" name="コンテンツ プレースホルダ 1"/>
          <p:cNvSpPr txBox="1">
            <a:spLocks/>
          </p:cNvSpPr>
          <p:nvPr/>
        </p:nvSpPr>
        <p:spPr>
          <a:xfrm>
            <a:off x="2971278" y="3455584"/>
            <a:ext cx="1872208" cy="432047"/>
          </a:xfrm>
          <a:prstGeom prst="rect">
            <a:avLst/>
          </a:prstGeom>
        </p:spPr>
        <p:txBody>
          <a:bodyPr vert="horz">
            <a:normAutofit fontScale="92500" lnSpcReduction="20000"/>
          </a:bodyPr>
          <a:lstStyle/>
          <a:p>
            <a:pPr marL="365760" indent="-256032">
              <a:spcBef>
                <a:spcPts val="400"/>
              </a:spcBef>
              <a:buClr>
                <a:schemeClr val="accent1"/>
              </a:buClr>
              <a:buSzPct val="68000"/>
              <a:defRPr/>
            </a:pPr>
            <a:r>
              <a:rPr lang="en-US" altLang="ja-JP" sz="2700" dirty="0"/>
              <a:t>DJI Tello</a:t>
            </a:r>
            <a:endParaRPr lang="ja-JP" altLang="en-US" sz="2700" dirty="0"/>
          </a:p>
        </p:txBody>
      </p:sp>
      <p:graphicFrame>
        <p:nvGraphicFramePr>
          <p:cNvPr id="11" name="表 10"/>
          <p:cNvGraphicFramePr>
            <a:graphicFrameLocks noGrp="1"/>
          </p:cNvGraphicFramePr>
          <p:nvPr>
            <p:extLst>
              <p:ext uri="{D42A27DB-BD31-4B8C-83A1-F6EECF244321}">
                <p14:modId xmlns:p14="http://schemas.microsoft.com/office/powerpoint/2010/main" val="1291775748"/>
              </p:ext>
            </p:extLst>
          </p:nvPr>
        </p:nvGraphicFramePr>
        <p:xfrm>
          <a:off x="2631545" y="3849226"/>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81.6</a:t>
                      </a:r>
                      <a:r>
                        <a:rPr kumimoji="1" lang="ja-JP" altLang="en-US" sz="1200" dirty="0" err="1"/>
                        <a:t>ｇ</a:t>
                      </a:r>
                      <a:endParaRPr kumimoji="1" lang="ja-JP" altLang="en-US" sz="1200" dirty="0"/>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92X98X41mm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100</a:t>
                      </a:r>
                      <a:r>
                        <a:rPr kumimoji="1" lang="ja-JP" altLang="en-US" sz="1200" dirty="0" err="1"/>
                        <a:t>ｍ</a:t>
                      </a:r>
                      <a:endParaRPr kumimoji="1" lang="ja-JP" altLang="en-US" sz="1200" dirty="0"/>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r>
                        <a:rPr kumimoji="1" lang="en-US" altLang="ja-JP" sz="1200" dirty="0"/>
                        <a:t>13</a:t>
                      </a:r>
                      <a:r>
                        <a:rPr kumimoji="1" lang="ja-JP" altLang="en-US" sz="1200" dirty="0"/>
                        <a:t>分</a:t>
                      </a:r>
                    </a:p>
                  </a:txBody>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488379024"/>
              </p:ext>
            </p:extLst>
          </p:nvPr>
        </p:nvGraphicFramePr>
        <p:xfrm>
          <a:off x="6456040" y="3772231"/>
          <a:ext cx="2808312" cy="1097280"/>
        </p:xfrm>
        <a:graphic>
          <a:graphicData uri="http://schemas.openxmlformats.org/drawingml/2006/table">
            <a:tbl>
              <a:tblPr firstRow="1" bandRow="1">
                <a:tableStyleId>{5940675A-B579-460E-94D1-54222C63F5DA}</a:tableStyleId>
              </a:tblPr>
              <a:tblGrid>
                <a:gridCol w="1203562">
                  <a:extLst>
                    <a:ext uri="{9D8B030D-6E8A-4147-A177-3AD203B41FA5}">
                      <a16:colId xmlns:a16="http://schemas.microsoft.com/office/drawing/2014/main" val="20000"/>
                    </a:ext>
                  </a:extLst>
                </a:gridCol>
                <a:gridCol w="1604750">
                  <a:extLst>
                    <a:ext uri="{9D8B030D-6E8A-4147-A177-3AD203B41FA5}">
                      <a16:colId xmlns:a16="http://schemas.microsoft.com/office/drawing/2014/main" val="20001"/>
                    </a:ext>
                  </a:extLst>
                </a:gridCol>
              </a:tblGrid>
              <a:tr h="255627">
                <a:tc>
                  <a:txBody>
                    <a:bodyPr/>
                    <a:lstStyle/>
                    <a:p>
                      <a:r>
                        <a:rPr kumimoji="1" lang="ja-JP" altLang="en-US" sz="1200" dirty="0"/>
                        <a:t>重量</a:t>
                      </a:r>
                    </a:p>
                  </a:txBody>
                  <a:tcPr/>
                </a:tc>
                <a:tc>
                  <a:txBody>
                    <a:bodyPr/>
                    <a:lstStyle/>
                    <a:p>
                      <a:r>
                        <a:rPr kumimoji="1" lang="en-US" altLang="ja-JP" sz="1200" dirty="0"/>
                        <a:t>63</a:t>
                      </a:r>
                      <a:r>
                        <a:rPr kumimoji="1" lang="ja-JP" altLang="en-US" sz="1200" dirty="0" err="1"/>
                        <a:t>ｇ</a:t>
                      </a:r>
                      <a:endParaRPr kumimoji="1" lang="ja-JP" altLang="en-US" sz="1200" dirty="0"/>
                    </a:p>
                  </a:txBody>
                  <a:tcPr/>
                </a:tc>
                <a:extLst>
                  <a:ext uri="{0D108BD9-81ED-4DB2-BD59-A6C34878D82A}">
                    <a16:rowId xmlns:a16="http://schemas.microsoft.com/office/drawing/2014/main" val="10000"/>
                  </a:ext>
                </a:extLst>
              </a:tr>
              <a:tr h="255627">
                <a:tc>
                  <a:txBody>
                    <a:bodyPr/>
                    <a:lstStyle/>
                    <a:p>
                      <a:r>
                        <a:rPr kumimoji="1" lang="ja-JP" altLang="en-US" sz="1200" dirty="0"/>
                        <a:t>サイズ</a:t>
                      </a:r>
                    </a:p>
                  </a:txBody>
                  <a:tcPr/>
                </a:tc>
                <a:tc>
                  <a:txBody>
                    <a:bodyPr/>
                    <a:lstStyle/>
                    <a:p>
                      <a:r>
                        <a:rPr kumimoji="1" lang="en-US" altLang="ja-JP" sz="1200" dirty="0"/>
                        <a:t>180X180Xmm</a:t>
                      </a:r>
                      <a:endParaRPr kumimoji="1" lang="ja-JP" altLang="en-US" sz="1200" dirty="0"/>
                    </a:p>
                  </a:txBody>
                  <a:tcPr/>
                </a:tc>
                <a:extLst>
                  <a:ext uri="{0D108BD9-81ED-4DB2-BD59-A6C34878D82A}">
                    <a16:rowId xmlns:a16="http://schemas.microsoft.com/office/drawing/2014/main" val="10001"/>
                  </a:ext>
                </a:extLst>
              </a:tr>
              <a:tr h="255627">
                <a:tc>
                  <a:txBody>
                    <a:bodyPr/>
                    <a:lstStyle/>
                    <a:p>
                      <a:r>
                        <a:rPr kumimoji="1" lang="ja-JP" altLang="en-US" sz="1200" dirty="0"/>
                        <a:t>操作可能距離</a:t>
                      </a:r>
                    </a:p>
                  </a:txBody>
                  <a:tcPr/>
                </a:tc>
                <a:tc>
                  <a:txBody>
                    <a:bodyPr/>
                    <a:lstStyle/>
                    <a:p>
                      <a:r>
                        <a:rPr kumimoji="1" lang="en-US" altLang="ja-JP" sz="1200" dirty="0"/>
                        <a:t>100</a:t>
                      </a:r>
                      <a:r>
                        <a:rPr kumimoji="1" lang="ja-JP" altLang="en-US" sz="1200" dirty="0" err="1"/>
                        <a:t>ｍ</a:t>
                      </a:r>
                      <a:endParaRPr kumimoji="1" lang="ja-JP" altLang="en-US" sz="1200" dirty="0"/>
                    </a:p>
                  </a:txBody>
                  <a:tcPr/>
                </a:tc>
                <a:extLst>
                  <a:ext uri="{0D108BD9-81ED-4DB2-BD59-A6C34878D82A}">
                    <a16:rowId xmlns:a16="http://schemas.microsoft.com/office/drawing/2014/main" val="10002"/>
                  </a:ext>
                </a:extLst>
              </a:tr>
              <a:tr h="255627">
                <a:tc>
                  <a:txBody>
                    <a:bodyPr/>
                    <a:lstStyle/>
                    <a:p>
                      <a:r>
                        <a:rPr kumimoji="1" lang="ja-JP" altLang="en-US" sz="1200" dirty="0"/>
                        <a:t>最大飛行時間</a:t>
                      </a:r>
                    </a:p>
                  </a:txBody>
                  <a:tcPr/>
                </a:tc>
                <a:tc>
                  <a:txBody>
                    <a:bodyPr/>
                    <a:lstStyle/>
                    <a:p>
                      <a:r>
                        <a:rPr kumimoji="1" lang="en-US" altLang="ja-JP" sz="1200" dirty="0"/>
                        <a:t>10</a:t>
                      </a:r>
                      <a:r>
                        <a:rPr kumimoji="1" lang="ja-JP" altLang="en-US" sz="1200" dirty="0"/>
                        <a:t>分（</a:t>
                      </a:r>
                      <a:r>
                        <a:rPr kumimoji="1" lang="en-US" altLang="ja-JP" sz="1200" dirty="0"/>
                        <a:t>8</a:t>
                      </a:r>
                      <a:r>
                        <a:rPr kumimoji="1" lang="ja-JP" altLang="en-US" sz="1200" dirty="0"/>
                        <a:t>分）</a:t>
                      </a:r>
                    </a:p>
                  </a:txBody>
                  <a:tcPr/>
                </a:tc>
                <a:extLst>
                  <a:ext uri="{0D108BD9-81ED-4DB2-BD59-A6C34878D82A}">
                    <a16:rowId xmlns:a16="http://schemas.microsoft.com/office/drawing/2014/main" val="10003"/>
                  </a:ext>
                </a:extLst>
              </a:tr>
            </a:tbl>
          </a:graphicData>
        </a:graphic>
      </p:graphicFrame>
      <p:sp>
        <p:nvSpPr>
          <p:cNvPr id="5" name="テキスト ボックス 4">
            <a:extLst>
              <a:ext uri="{FF2B5EF4-FFF2-40B4-BE49-F238E27FC236}">
                <a16:creationId xmlns:a16="http://schemas.microsoft.com/office/drawing/2014/main" id="{1E01539F-5C48-7C97-DCF8-58F3F2186029}"/>
              </a:ext>
            </a:extLst>
          </p:cNvPr>
          <p:cNvSpPr txBox="1"/>
          <p:nvPr/>
        </p:nvSpPr>
        <p:spPr>
          <a:xfrm>
            <a:off x="1811524" y="6289374"/>
            <a:ext cx="4896544" cy="461665"/>
          </a:xfrm>
          <a:prstGeom prst="rect">
            <a:avLst/>
          </a:prstGeom>
          <a:noFill/>
        </p:spPr>
        <p:txBody>
          <a:bodyPr wrap="square" rtlCol="0">
            <a:spAutoFit/>
          </a:bodyPr>
          <a:lstStyle/>
          <a:p>
            <a:r>
              <a:rPr lang="ja-JP" altLang="en-US" sz="800" dirty="0"/>
              <a:t>出典：</a:t>
            </a:r>
            <a:r>
              <a:rPr lang="en-US" altLang="ja-JP" sz="800" dirty="0">
                <a:hlinkClick r:id="rId4"/>
              </a:rPr>
              <a:t>https://www.dji.com/jp</a:t>
            </a:r>
            <a:endParaRPr lang="en-US" altLang="ja-JP" sz="800" dirty="0"/>
          </a:p>
          <a:p>
            <a:r>
              <a:rPr lang="ja-JP" altLang="en-US" sz="800" dirty="0"/>
              <a:t>出典：</a:t>
            </a:r>
            <a:r>
              <a:rPr lang="en-US" altLang="ja-JP" sz="800" dirty="0">
                <a:hlinkClick r:id="rId5"/>
              </a:rPr>
              <a:t>https://hitecrcd.co.jp/products/mambofly/</a:t>
            </a:r>
            <a:endParaRPr lang="en-US" altLang="ja-JP" sz="800" dirty="0"/>
          </a:p>
          <a:p>
            <a:endParaRPr lang="ja-JP" altLang="en-US" sz="800" dirty="0"/>
          </a:p>
        </p:txBody>
      </p:sp>
      <p:sp>
        <p:nvSpPr>
          <p:cNvPr id="6" name="テキスト ボックス 5">
            <a:extLst>
              <a:ext uri="{FF2B5EF4-FFF2-40B4-BE49-F238E27FC236}">
                <a16:creationId xmlns:a16="http://schemas.microsoft.com/office/drawing/2014/main" id="{2F2AF965-31B8-9E2C-73AD-1872E881E9E7}"/>
              </a:ext>
            </a:extLst>
          </p:cNvPr>
          <p:cNvSpPr txBox="1"/>
          <p:nvPr/>
        </p:nvSpPr>
        <p:spPr>
          <a:xfrm>
            <a:off x="7896200" y="5069300"/>
            <a:ext cx="2088232" cy="261610"/>
          </a:xfrm>
          <a:prstGeom prst="rect">
            <a:avLst/>
          </a:prstGeom>
          <a:noFill/>
        </p:spPr>
        <p:txBody>
          <a:bodyPr wrap="square" rtlCol="0">
            <a:spAutoFit/>
          </a:bodyPr>
          <a:lstStyle/>
          <a:p>
            <a:r>
              <a:rPr lang="ja-JP" altLang="en-US" sz="1100" dirty="0"/>
              <a:t>販売中止：撤退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lang="en-US" altLang="ja-JP" sz="3200" dirty="0"/>
              <a:t>1-3</a:t>
            </a:r>
            <a:r>
              <a:rPr lang="ja-JP" altLang="en-US" sz="3200" dirty="0"/>
              <a:t>　一般、産業用ドローン</a:t>
            </a:r>
          </a:p>
        </p:txBody>
      </p:sp>
      <p:sp>
        <p:nvSpPr>
          <p:cNvPr id="2" name="コンテンツ プレースホルダ 1"/>
          <p:cNvSpPr>
            <a:spLocks noGrp="1"/>
          </p:cNvSpPr>
          <p:nvPr>
            <p:ph idx="1"/>
          </p:nvPr>
        </p:nvSpPr>
        <p:spPr/>
        <p:txBody>
          <a:bodyPr>
            <a:normAutofit fontScale="92500" lnSpcReduction="20000"/>
          </a:bodyPr>
          <a:lstStyle/>
          <a:p>
            <a:r>
              <a:rPr kumimoji="1" lang="ja-JP" altLang="en-US" dirty="0"/>
              <a:t>基本的に国交省への申請、許可によりフライト</a:t>
            </a:r>
            <a:endParaRPr kumimoji="1" lang="en-US" altLang="ja-JP" dirty="0"/>
          </a:p>
          <a:p>
            <a:r>
              <a:rPr lang="ja-JP" altLang="en-US" dirty="0"/>
              <a:t>事前点検、定期点検が必須</a:t>
            </a:r>
            <a:endParaRPr lang="en-US" altLang="ja-JP" dirty="0"/>
          </a:p>
          <a:p>
            <a:r>
              <a:rPr kumimoji="1" lang="ja-JP" altLang="en-US" dirty="0"/>
              <a:t>フライトログに記載が必要</a:t>
            </a:r>
            <a:endParaRPr kumimoji="1" lang="en-US" altLang="ja-JP" dirty="0"/>
          </a:p>
          <a:p>
            <a:r>
              <a:rPr lang="ja-JP" altLang="en-US" dirty="0"/>
              <a:t>事故発生時に国交省に報告</a:t>
            </a:r>
            <a:endParaRPr lang="en-US" altLang="ja-JP" dirty="0"/>
          </a:p>
          <a:p>
            <a:r>
              <a:rPr kumimoji="1" lang="ja-JP" altLang="en-US" dirty="0"/>
              <a:t>ドローンを飛ばすこととサービス提供の２つの側面を持っている。</a:t>
            </a:r>
            <a:endParaRPr kumimoji="1" lang="en-US" altLang="ja-JP" dirty="0"/>
          </a:p>
          <a:p>
            <a:r>
              <a:rPr lang="ja-JP" altLang="en-US" dirty="0"/>
              <a:t>自動飛行等効率化する機能を持っているものが多い</a:t>
            </a:r>
            <a:endParaRPr lang="en-US" altLang="ja-JP" dirty="0"/>
          </a:p>
          <a:p>
            <a:r>
              <a:rPr kumimoji="1" lang="ja-JP" altLang="en-US" dirty="0"/>
              <a:t>トイドローンと違い大型のものが多い</a:t>
            </a:r>
            <a:endParaRPr kumimoji="1" lang="en-US" altLang="ja-JP" dirty="0"/>
          </a:p>
          <a:p>
            <a:r>
              <a:rPr lang="ja-JP" altLang="en-US" dirty="0"/>
              <a:t>耐風圧性能が向上している。</a:t>
            </a:r>
            <a:endParaRPr lang="en-US" altLang="ja-JP" dirty="0"/>
          </a:p>
          <a:p>
            <a:r>
              <a:rPr kumimoji="1" lang="ja-JP" altLang="en-US" dirty="0"/>
              <a:t>位置精度の高いものもある。</a:t>
            </a:r>
            <a:r>
              <a:rPr kumimoji="1" lang="en-US" altLang="ja-JP" dirty="0"/>
              <a:t>(</a:t>
            </a:r>
            <a:r>
              <a:rPr kumimoji="1" lang="ja-JP" altLang="en-US" dirty="0"/>
              <a:t>測量用）</a:t>
            </a:r>
          </a:p>
        </p:txBody>
      </p:sp>
      <p:sp>
        <p:nvSpPr>
          <p:cNvPr id="3" name="スライド番号プレースホルダ 2"/>
          <p:cNvSpPr>
            <a:spLocks noGrp="1"/>
          </p:cNvSpPr>
          <p:nvPr>
            <p:ph type="sldNum" sz="quarter" idx="12"/>
          </p:nvPr>
        </p:nvSpPr>
        <p:spPr/>
        <p:txBody>
          <a:bodyPr/>
          <a:lstStyle/>
          <a:p>
            <a:fld id="{D9A4BA3D-E6E8-4189-8F95-D61D0C963793}" type="slidenum">
              <a:rPr kumimoji="1" lang="ja-JP" altLang="en-US" smtClean="0"/>
              <a:pPr/>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7535</TotalTime>
  <Words>2463</Words>
  <Application>Microsoft Office PowerPoint</Application>
  <PresentationFormat>ワイド画面</PresentationFormat>
  <Paragraphs>507</Paragraphs>
  <Slides>73</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73</vt:i4>
      </vt:variant>
    </vt:vector>
  </HeadingPairs>
  <TitlesOfParts>
    <vt:vector size="80" baseType="lpstr">
      <vt:lpstr>HGPｺﾞｼｯｸE</vt:lpstr>
      <vt:lpstr>HGP明朝E</vt:lpstr>
      <vt:lpstr>ＭＳ Ｐゴシック</vt:lpstr>
      <vt:lpstr>メイリオ</vt:lpstr>
      <vt:lpstr>Arial</vt:lpstr>
      <vt:lpstr>Calibri</vt:lpstr>
      <vt:lpstr>Office テーマ</vt:lpstr>
      <vt:lpstr>ドローンプログラムによる飛行体験  マニュアル飛行とプログラム飛行 </vt:lpstr>
      <vt:lpstr>目次</vt:lpstr>
      <vt:lpstr>１．ドローンの概要</vt:lpstr>
      <vt:lpstr>1-1　ドローンについて（種類、飛行原理）</vt:lpstr>
      <vt:lpstr>1-1　ドローンの種類</vt:lpstr>
      <vt:lpstr>1.1　ドローンの種類</vt:lpstr>
      <vt:lpstr>1-2　トイドローン</vt:lpstr>
      <vt:lpstr>1-2　トイドローン</vt:lpstr>
      <vt:lpstr>1-3　一般、産業用ドローン</vt:lpstr>
      <vt:lpstr>PowerPoint プレゼンテーション</vt:lpstr>
      <vt:lpstr>PowerPoint プレゼンテーション</vt:lpstr>
      <vt:lpstr>1-3　一般用、産業用のドローン</vt:lpstr>
      <vt:lpstr>1-3　国産メーカのドローン</vt:lpstr>
      <vt:lpstr>1-4　ドローンの構成要素</vt:lpstr>
      <vt:lpstr>1-4　ドローンの構成要素</vt:lpstr>
      <vt:lpstr>1-4　ドローンの構成要素</vt:lpstr>
      <vt:lpstr>PowerPoint プレゼンテーション</vt:lpstr>
      <vt:lpstr>1-4　センサー・制御系</vt:lpstr>
      <vt:lpstr>２．法令関連概要</vt:lpstr>
      <vt:lpstr>ドローン関係法令</vt:lpstr>
      <vt:lpstr>2-1　資格について</vt:lpstr>
      <vt:lpstr>2-1　資格</vt:lpstr>
      <vt:lpstr>2-2　航空法 </vt:lpstr>
      <vt:lpstr>2-2 ．航空法　ドローンとは？　</vt:lpstr>
      <vt:lpstr>2-2 ．航空法</vt:lpstr>
      <vt:lpstr>PowerPoint プレゼンテーション</vt:lpstr>
      <vt:lpstr>2-2 ．航空法</vt:lpstr>
      <vt:lpstr>PowerPoint プレゼンテーション</vt:lpstr>
      <vt:lpstr>PowerPoint プレゼンテーション</vt:lpstr>
      <vt:lpstr>無人航空機操縦者技能証明</vt:lpstr>
      <vt:lpstr>PowerPoint プレゼンテーション</vt:lpstr>
      <vt:lpstr>2-2 ．小型無人機等飛行禁止法</vt:lpstr>
      <vt:lpstr>PowerPoint プレゼンテーション</vt:lpstr>
      <vt:lpstr>３．実際の飛行について</vt:lpstr>
      <vt:lpstr>３．デモンストレーション</vt:lpstr>
      <vt:lpstr>３．１　「ドローンプログラミングの説明」</vt:lpstr>
      <vt:lpstr>ドローンのプログラム言語の記載例</vt:lpstr>
      <vt:lpstr>   3-2　「ドローンが飛ぶ仕組み」</vt:lpstr>
      <vt:lpstr>3-2　ドローンの飛行原理</vt:lpstr>
      <vt:lpstr>3-2　ドローンの飛行原理</vt:lpstr>
      <vt:lpstr>各モーターの回転方向</vt:lpstr>
      <vt:lpstr>3-2　プロポについて</vt:lpstr>
      <vt:lpstr>iPadのプロポ（送信機）の例</vt:lpstr>
      <vt:lpstr>４．ドローンをプロポによる飛行体験</vt:lpstr>
      <vt:lpstr>４．ドローンをプロポによる飛行体験</vt:lpstr>
      <vt:lpstr>４．ドローンをプロポによる飛行体験</vt:lpstr>
      <vt:lpstr>２．ドローンをプロポによる飛行体験</vt:lpstr>
      <vt:lpstr> プログラムの作成と プログラム飛行 </vt:lpstr>
      <vt:lpstr>５．TELLO EDUでプログラミング</vt:lpstr>
      <vt:lpstr>この画面が立ち上がります。</vt:lpstr>
      <vt:lpstr>プログラム画面に移る。</vt:lpstr>
      <vt:lpstr>プログラムの画面になります</vt:lpstr>
      <vt:lpstr>プログラムの記載画面</vt:lpstr>
      <vt:lpstr>主に使うプログラム</vt:lpstr>
      <vt:lpstr>プログラムの概要</vt:lpstr>
      <vt:lpstr>プログラムの概要　（スロットル）</vt:lpstr>
      <vt:lpstr>プログラムの概要　（エレベーター）</vt:lpstr>
      <vt:lpstr>プログラムの概要　（エルロン）</vt:lpstr>
      <vt:lpstr>プログラムの概要　（ラダー）</vt:lpstr>
      <vt:lpstr>ドローンプログラム</vt:lpstr>
      <vt:lpstr>２．ドローンプログラムによる飛行体験</vt:lpstr>
      <vt:lpstr>バックアップスライド</vt:lpstr>
      <vt:lpstr>プログラムを書いてみよう！</vt:lpstr>
      <vt:lpstr>プログラムを書いてみよう！</vt:lpstr>
      <vt:lpstr>プログラムを書いてみよう！</vt:lpstr>
      <vt:lpstr>実際に飛ばしてみよう。</vt:lpstr>
      <vt:lpstr>安全を確認してフライト</vt:lpstr>
      <vt:lpstr>応用編のプログラム</vt:lpstr>
      <vt:lpstr>プログラムの概要</vt:lpstr>
      <vt:lpstr>前に２ｍ上に１m上がるプログラム</vt:lpstr>
      <vt:lpstr>前に２ｍ上に１m上がるプログラム</vt:lpstr>
      <vt:lpstr>50cm、50cmの点と1mの点を結ぶ半円プログラム</vt:lpstr>
      <vt:lpstr>50cm、50cmの点と1mの点を結ぶ半円プログラム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(株）セラフ榎本 新規事業部門の立上 ードローンによる壁面調査ー</dc:title>
  <dc:creator>Kondoh</dc:creator>
  <cp:lastModifiedBy>強 本間</cp:lastModifiedBy>
  <cp:revision>638</cp:revision>
  <dcterms:created xsi:type="dcterms:W3CDTF">2018-08-13T23:16:18Z</dcterms:created>
  <dcterms:modified xsi:type="dcterms:W3CDTF">2024-02-14T07:12:18Z</dcterms:modified>
</cp:coreProperties>
</file>